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4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5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6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theme/theme7.xml" ContentType="application/vnd.openxmlformats-officedocument.theme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theme/theme8.xml" ContentType="application/vnd.openxmlformats-officedocument.theme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9.xml" ContentType="application/vnd.openxmlformats-officedocument.theme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theme/theme10.xml" ContentType="application/vnd.openxmlformats-officedocument.theme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01" r:id="rId5"/>
    <p:sldMasterId id="2147483729" r:id="rId6"/>
    <p:sldMasterId id="2147483738" r:id="rId7"/>
    <p:sldMasterId id="2147483773" r:id="rId8"/>
    <p:sldMasterId id="2147483789" r:id="rId9"/>
    <p:sldMasterId id="2147483821" r:id="rId10"/>
    <p:sldMasterId id="2147483851" r:id="rId11"/>
    <p:sldMasterId id="2147483882" r:id="rId12"/>
    <p:sldMasterId id="2147483913" r:id="rId13"/>
    <p:sldMasterId id="2147483944" r:id="rId14"/>
  </p:sldMasterIdLst>
  <p:notesMasterIdLst>
    <p:notesMasterId r:id="rId31"/>
  </p:notesMasterIdLst>
  <p:sldIdLst>
    <p:sldId id="256" r:id="rId15"/>
    <p:sldId id="257" r:id="rId16"/>
    <p:sldId id="258" r:id="rId17"/>
    <p:sldId id="259" r:id="rId18"/>
    <p:sldId id="261" r:id="rId19"/>
    <p:sldId id="263" r:id="rId20"/>
    <p:sldId id="269" r:id="rId21"/>
    <p:sldId id="264" r:id="rId22"/>
    <p:sldId id="270" r:id="rId23"/>
    <p:sldId id="271" r:id="rId24"/>
    <p:sldId id="277" r:id="rId25"/>
    <p:sldId id="276" r:id="rId26"/>
    <p:sldId id="273" r:id="rId27"/>
    <p:sldId id="274" r:id="rId28"/>
    <p:sldId id="278" r:id="rId29"/>
    <p:sldId id="272" r:id="rId30"/>
  </p:sldIdLst>
  <p:sldSz cx="12192000" cy="6858000"/>
  <p:notesSz cx="6858000" cy="9144000"/>
  <p:defaultTextStyle>
    <a:defPPr>
      <a:defRPr lang="en-US"/>
    </a:defPPr>
    <a:lvl1pPr marL="0" algn="l" defTabSz="93246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235" algn="l" defTabSz="93246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468" algn="l" defTabSz="93246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8702" algn="l" defTabSz="93246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4936" algn="l" defTabSz="93246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170" algn="l" defTabSz="93246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7404" algn="l" defTabSz="93246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3638" algn="l" defTabSz="93246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29872" algn="l" defTabSz="93246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75" d="100"/>
          <a:sy n="75" d="100"/>
        </p:scale>
        <p:origin x="32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slide" Target="slides/slide7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0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36066-FF19-4669-8124-2264FFB0A99D}" type="datetimeFigureOut">
              <a:rPr lang="es-ES" smtClean="0"/>
              <a:t>21/03/2016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32F7D-4709-4E14-B173-3B5818783E1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0080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w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Layouts/_rels/slideLayout1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Layouts/_rels/slideLayout1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Layouts/_rels/slideLayout1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8.xml"/></Relationships>
</file>

<file path=ppt/slideLayouts/_rels/slideLayout18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8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9.png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9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9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9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9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Master" Target="../slideMasters/slideMaster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Layouts/_rels/slideLayout2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/Relationships>
</file>

<file path=ppt/slideLayouts/_rels/slideLayout2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0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10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Master" Target="../slideMasters/slideMaster10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0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0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w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1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3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3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S_PowerPoint_16x9-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272" cy="68580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6" y="5491379"/>
            <a:ext cx="7171399" cy="1794661"/>
          </a:xfrm>
          <a:noFill/>
        </p:spPr>
        <p:txBody>
          <a:bodyPr lIns="146260" tIns="109696" rIns="146260" bIns="109696">
            <a:noAutofit/>
          </a:bodyPr>
          <a:lstStyle>
            <a:lvl1pPr marL="0" indent="0">
              <a:spcBef>
                <a:spcPts val="0"/>
              </a:spcBef>
              <a:buNone/>
              <a:defRPr sz="294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3689946"/>
            <a:ext cx="7171399" cy="1801436"/>
          </a:xfrm>
          <a:noFill/>
        </p:spPr>
        <p:txBody>
          <a:bodyPr lIns="146260" tIns="91413" rIns="146260" bIns="91413" anchor="t" anchorCtr="0"/>
          <a:lstStyle>
            <a:lvl1pPr>
              <a:defRPr sz="490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63420" y="6380923"/>
            <a:ext cx="986068" cy="191269"/>
          </a:xfrm>
          <a:prstGeom prst="rect">
            <a:avLst/>
          </a:prstGeom>
          <a:noFill/>
        </p:spPr>
      </p:pic>
      <p:pic>
        <p:nvPicPr>
          <p:cNvPr id="8" name="Picture 7" descr="VS_Wht_rgb.wm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5" y="2084172"/>
            <a:ext cx="2689618" cy="47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23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de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335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68966"/>
            <a:ext cx="7171399" cy="179621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910221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5" y="1189177"/>
            <a:ext cx="5378548" cy="2988969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5293">
                <a:solidFill>
                  <a:schemeClr val="accent2"/>
                </a:solidFill>
              </a:defRPr>
            </a:lvl1pPr>
            <a:lvl2pPr marL="0" indent="0">
              <a:spcBef>
                <a:spcPts val="1059"/>
              </a:spcBef>
              <a:buNone/>
              <a:defRPr sz="1961"/>
            </a:lvl2pPr>
            <a:lvl3pPr marL="227098" indent="0">
              <a:buNone/>
              <a:tabLst/>
              <a:defRPr sz="1961"/>
            </a:lvl3pPr>
            <a:lvl4pPr marL="451085" indent="0">
              <a:buNone/>
              <a:defRPr/>
            </a:lvl4pPr>
            <a:lvl5pPr marL="67196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1100" y="1176725"/>
            <a:ext cx="2644453" cy="2644828"/>
          </a:xfrm>
          <a:solidFill>
            <a:srgbClr val="55C5E9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tx1"/>
                </a:solidFill>
              </a:defRPr>
            </a:lvl2pPr>
            <a:lvl3pPr marL="227098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85" indent="0">
              <a:buNone/>
              <a:defRPr>
                <a:solidFill>
                  <a:schemeClr val="bg1"/>
                </a:solidFill>
              </a:defRPr>
            </a:lvl4pPr>
            <a:lvl5pPr marL="671963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238156" y="1176725"/>
            <a:ext cx="2689274" cy="264482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098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85" indent="0">
              <a:buNone/>
              <a:defRPr>
                <a:solidFill>
                  <a:schemeClr val="bg1"/>
                </a:solidFill>
              </a:defRPr>
            </a:lvl4pPr>
            <a:lvl5pPr marL="671963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541100" y="3867937"/>
            <a:ext cx="2644453" cy="2689656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098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85" indent="0">
              <a:buNone/>
              <a:defRPr>
                <a:solidFill>
                  <a:schemeClr val="bg1"/>
                </a:solidFill>
              </a:defRPr>
            </a:lvl4pPr>
            <a:lvl5pPr marL="671963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238156" y="3867937"/>
            <a:ext cx="2689274" cy="2689656"/>
          </a:xfrm>
          <a:solidFill>
            <a:schemeClr val="accent5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098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85" indent="0">
              <a:buNone/>
              <a:defRPr>
                <a:solidFill>
                  <a:schemeClr val="bg1"/>
                </a:solidFill>
              </a:defRPr>
            </a:lvl4pPr>
            <a:lvl5pPr marL="671963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99887851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Accent Colo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6"/>
            <a:ext cx="11653523" cy="1796217"/>
          </a:xfrm>
          <a:noFill/>
        </p:spPr>
        <p:txBody>
          <a:bodyPr tIns="91413" bIns="91413" anchor="t" anchorCtr="0"/>
          <a:lstStyle>
            <a:lvl1pPr>
              <a:defRPr sz="862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75942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6"/>
            <a:ext cx="11653523" cy="1796217"/>
          </a:xfrm>
          <a:noFill/>
        </p:spPr>
        <p:txBody>
          <a:bodyPr tIns="91413" bIns="91413" anchor="t" anchorCtr="0"/>
          <a:lstStyle>
            <a:lvl1pPr>
              <a:defRPr sz="862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21233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6"/>
            <a:ext cx="11653523" cy="1796217"/>
          </a:xfrm>
          <a:noFill/>
        </p:spPr>
        <p:txBody>
          <a:bodyPr tIns="91413" bIns="91413" anchor="t" anchorCtr="0"/>
          <a:lstStyle>
            <a:lvl1pPr>
              <a:defRPr sz="8626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99626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251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933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416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825383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4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4" tIns="45704" rIns="45704" bIns="457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6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2" y="1197326"/>
            <a:ext cx="11653522" cy="1983040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5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281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12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2979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450560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53" indent="-284653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971" indent="-275318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620" indent="-284653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607" indent="-223988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597" indent="-223988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12" tIns="77705" rIns="155412" bIns="77705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54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12279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0" indent="0">
              <a:buFontTx/>
              <a:buNone/>
              <a:defRPr sz="1961"/>
            </a:lvl2pPr>
            <a:lvl3pPr marL="224031" indent="0">
              <a:buNone/>
              <a:defRPr/>
            </a:lvl3pPr>
            <a:lvl4pPr marL="448061" indent="0">
              <a:buNone/>
              <a:defRPr/>
            </a:lvl4pPr>
            <a:lvl5pPr marL="67209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20793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81342" y="301617"/>
            <a:ext cx="3573597" cy="456215"/>
          </a:xfrm>
        </p:spPr>
        <p:txBody>
          <a:bodyPr/>
          <a:lstStyle>
            <a:lvl1pPr marL="0" indent="0">
              <a:buNone/>
              <a:defRPr sz="1961" baseline="0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1300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81342" y="301617"/>
            <a:ext cx="3573597" cy="456215"/>
          </a:xfrm>
        </p:spPr>
        <p:txBody>
          <a:bodyPr/>
          <a:lstStyle>
            <a:lvl1pPr marL="0" indent="0">
              <a:buNone/>
              <a:defRPr sz="1961" baseline="0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398381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886903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1580534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140205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4142178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62074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39260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11185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026039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12279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1961"/>
            </a:lvl2pPr>
            <a:lvl3pPr marL="224031" indent="0">
              <a:buNone/>
              <a:defRPr/>
            </a:lvl3pPr>
            <a:lvl4pPr marL="448061" indent="0">
              <a:buNone/>
              <a:defRPr/>
            </a:lvl4pPr>
            <a:lvl5pPr marL="67209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90112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9482553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4837004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7970163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44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403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221384" y="6061766"/>
            <a:ext cx="1522404" cy="326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9" y="484298"/>
            <a:ext cx="7353245" cy="134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619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9ED7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623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49322" y="6061766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69239" y="291069"/>
            <a:ext cx="3585699" cy="452654"/>
          </a:xfrm>
        </p:spPr>
        <p:txBody>
          <a:bodyPr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2499341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/>
      <p:bldP spid="17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STATIC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49322" y="6061766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69239" y="291069"/>
            <a:ext cx="3585699" cy="452654"/>
          </a:xfrm>
        </p:spPr>
        <p:txBody>
          <a:bodyPr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389251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6841130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8600" y="298255"/>
            <a:ext cx="5289112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6916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80"/>
            <a:ext cx="11653523" cy="2079990"/>
          </a:xfrm>
        </p:spPr>
        <p:txBody>
          <a:bodyPr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0721661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" y="2907733"/>
            <a:ext cx="12191377" cy="358236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964247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4739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564601770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56116574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559005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387576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2075763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0009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0009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55245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06736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06736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739965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602970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7423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80"/>
            <a:ext cx="11653523" cy="2079990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856283"/>
      </p:ext>
    </p:extLst>
  </p:cSld>
  <p:clrMapOvr>
    <a:masterClrMapping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156655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268547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80909666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72824264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37714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925714399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2554132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52337390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86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lank Acc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788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193464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accent2"/>
                </a:solidFill>
              </a:defRPr>
            </a:lvl1pPr>
            <a:lvl2pPr marL="0" indent="0">
              <a:buNone/>
              <a:defRPr sz="1961"/>
            </a:lvl2pPr>
            <a:lvl3pPr marL="227142" indent="0">
              <a:buNone/>
              <a:tabLst/>
              <a:defRPr sz="1961"/>
            </a:lvl3pPr>
            <a:lvl4pPr marL="451172" indent="0">
              <a:buNone/>
              <a:defRPr/>
            </a:lvl4pPr>
            <a:lvl5pPr marL="672092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64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rgbClr val="68217A"/>
                </a:solidFill>
              </a:defRPr>
            </a:lvl1pPr>
            <a:lvl2pPr marL="0" indent="0">
              <a:buNone/>
              <a:defRPr sz="1961"/>
            </a:lvl2pPr>
            <a:lvl3pPr marL="227142" indent="0">
              <a:buNone/>
              <a:tabLst/>
              <a:defRPr sz="1961"/>
            </a:lvl3pPr>
            <a:lvl4pPr marL="451172" indent="0">
              <a:buNone/>
              <a:defRPr/>
            </a:lvl4pPr>
            <a:lvl5pPr marL="672092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450954"/>
      </p:ext>
    </p:extLst>
  </p:cSld>
  <p:clrMapOvr>
    <a:masterClrMapping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865" y="487"/>
            <a:ext cx="6096298" cy="6857026"/>
          </a:xfrm>
          <a:prstGeom prst="rect">
            <a:avLst/>
          </a:prstGeom>
          <a:solidFill>
            <a:srgbClr val="1B5CA9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89626" tIns="44812" rIns="89626" bIns="44812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603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-49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41076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2082616"/>
            <a:ext cx="3765304" cy="3586208"/>
          </a:xfrm>
          <a:prstGeom prst="rect">
            <a:avLst/>
          </a:prstGeom>
          <a:solidFill>
            <a:schemeClr val="accent2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rgbClr val="FFFFFF"/>
                </a:solidFill>
              </a:defRPr>
            </a:lvl3pPr>
            <a:lvl4pPr marL="451105" indent="0">
              <a:buNone/>
              <a:defRPr>
                <a:solidFill>
                  <a:srgbClr val="FFFFFF"/>
                </a:solidFill>
              </a:defRPr>
            </a:lvl4pPr>
            <a:lvl5pPr marL="67199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99417" y="2082616"/>
            <a:ext cx="3765304" cy="35862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rgbClr val="FFFFFF"/>
                </a:solidFill>
              </a:defRPr>
            </a:lvl3pPr>
            <a:lvl4pPr marL="451105" indent="0">
              <a:buNone/>
              <a:defRPr>
                <a:solidFill>
                  <a:srgbClr val="FFFFFF"/>
                </a:solidFill>
              </a:defRPr>
            </a:lvl4pPr>
            <a:lvl5pPr marL="67199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044355" y="2082616"/>
            <a:ext cx="3765304" cy="3586208"/>
          </a:xfrm>
          <a:prstGeom prst="rect">
            <a:avLst/>
          </a:prstGeom>
          <a:solidFill>
            <a:schemeClr val="bg1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rgbClr val="FFFFFF"/>
                </a:solidFill>
              </a:defRPr>
            </a:lvl3pPr>
            <a:lvl4pPr marL="451105" indent="0">
              <a:buNone/>
              <a:defRPr>
                <a:solidFill>
                  <a:srgbClr val="FFFFFF"/>
                </a:solidFill>
              </a:defRPr>
            </a:lvl4pPr>
            <a:lvl5pPr marL="67199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5693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0" indent="0">
              <a:buFontTx/>
              <a:buNone/>
              <a:defRPr sz="1961"/>
            </a:lvl2pPr>
            <a:lvl3pPr marL="224031" indent="0">
              <a:buNone/>
              <a:defRPr/>
            </a:lvl3pPr>
            <a:lvl4pPr marL="448061" indent="0">
              <a:buNone/>
              <a:defRPr/>
            </a:lvl4pPr>
            <a:lvl5pPr marL="67209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791829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271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68966"/>
            <a:ext cx="7171399" cy="179621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97991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221384" y="6061766"/>
            <a:ext cx="1522404" cy="326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9" y="484298"/>
            <a:ext cx="7353245" cy="134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8800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9ED7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623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49322" y="6061766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69239" y="291069"/>
            <a:ext cx="3585699" cy="452654"/>
          </a:xfrm>
        </p:spPr>
        <p:txBody>
          <a:bodyPr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4585249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/>
      <p:bldP spid="17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STATIC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49322" y="6061766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69239" y="291069"/>
            <a:ext cx="3585699" cy="452654"/>
          </a:xfrm>
        </p:spPr>
        <p:txBody>
          <a:bodyPr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4689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3249112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8600" y="298255"/>
            <a:ext cx="5289112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64934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" y="2907733"/>
            <a:ext cx="12191377" cy="358236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964247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91173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193464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2"/>
                </a:solidFill>
              </a:defRPr>
            </a:lvl1pPr>
            <a:lvl2pPr marL="0" indent="0">
              <a:buNone/>
              <a:defRPr sz="1961"/>
            </a:lvl2pPr>
            <a:lvl3pPr marL="227142" indent="0">
              <a:buNone/>
              <a:tabLst/>
              <a:defRPr sz="1961"/>
            </a:lvl3pPr>
            <a:lvl4pPr marL="451172" indent="0">
              <a:buNone/>
              <a:defRPr/>
            </a:lvl4pPr>
            <a:lvl5pPr marL="672092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64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chemeClr val="tx2"/>
                </a:solidFill>
              </a:defRPr>
            </a:lvl1pPr>
            <a:lvl2pPr marL="0" indent="0">
              <a:buNone/>
              <a:defRPr sz="1961"/>
            </a:lvl2pPr>
            <a:lvl3pPr marL="227142" indent="0">
              <a:buNone/>
              <a:tabLst/>
              <a:defRPr sz="1961"/>
            </a:lvl3pPr>
            <a:lvl4pPr marL="451172" indent="0">
              <a:buNone/>
              <a:defRPr/>
            </a:lvl4pPr>
            <a:lvl5pPr marL="672092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251712"/>
      </p:ext>
    </p:extLst>
  </p:cSld>
  <p:clrMapOvr>
    <a:masterClrMapping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615827638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555974929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02788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68231330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39157835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0009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0009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817784674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06736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06736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632814842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711798082"/>
      </p:ext>
    </p:extLst>
  </p:cSld>
  <p:clrMapOvr>
    <a:masterClrMapping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642407481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6210799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9"/>
            <a:ext cx="5378548" cy="2001006"/>
          </a:xfrm>
        </p:spPr>
        <p:txBody>
          <a:bodyPr wrap="square">
            <a:spAutoFit/>
          </a:bodyPr>
          <a:lstStyle>
            <a:lvl1pPr marL="281595" indent="-28159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>
                <a:solidFill>
                  <a:srgbClr val="68217A"/>
                </a:solidFill>
              </a:defRPr>
            </a:lvl1pPr>
            <a:lvl2pPr marL="520549" indent="-228534">
              <a:defRPr sz="2353"/>
            </a:lvl2pPr>
            <a:lvl3pPr marL="685602" indent="-165053">
              <a:tabLst/>
              <a:defRPr sz="1961"/>
            </a:lvl3pPr>
            <a:lvl4pPr marL="863349" indent="-177749">
              <a:defRPr/>
            </a:lvl4pPr>
            <a:lvl5pPr marL="1028401" indent="-165053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9"/>
            <a:ext cx="5378548" cy="2001006"/>
          </a:xfrm>
        </p:spPr>
        <p:txBody>
          <a:bodyPr wrap="square">
            <a:spAutoFit/>
          </a:bodyPr>
          <a:lstStyle>
            <a:lvl1pPr marL="281595" indent="-281595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>
                <a:solidFill>
                  <a:srgbClr val="68217A"/>
                </a:solidFill>
              </a:defRPr>
            </a:lvl1pPr>
            <a:lvl2pPr marL="520549" indent="-228534">
              <a:defRPr sz="2353"/>
            </a:lvl2pPr>
            <a:lvl3pPr marL="685602" indent="-165053">
              <a:tabLst/>
              <a:defRPr sz="1961"/>
            </a:lvl3pPr>
            <a:lvl4pPr marL="863349" indent="-177749">
              <a:defRPr/>
            </a:lvl4pPr>
            <a:lvl5pPr marL="1028401" indent="-165053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426284"/>
      </p:ext>
    </p:extLst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72243716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76891074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38126901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44083455"/>
      </p:ext>
    </p:extLst>
  </p:cSld>
  <p:clrMapOvr>
    <a:masterClrMapping/>
  </p:clrMapOvr>
  <p:transition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763530"/>
          </a:xfrm>
        </p:spPr>
        <p:txBody>
          <a:bodyPr/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793531"/>
      </p:ext>
    </p:extLst>
  </p:cSld>
  <p:clrMapOvr>
    <a:masterClrMapping/>
  </p:clrMapOvr>
  <p:transition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Lef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4214" y="1217195"/>
            <a:ext cx="5378548" cy="899665"/>
          </a:xfrm>
        </p:spPr>
        <p:txBody>
          <a:bodyPr/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2151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372" b="1">
                <a:gradFill>
                  <a:gsLst>
                    <a:gs pos="13139">
                      <a:srgbClr val="FFFFFF"/>
                    </a:gs>
                    <a:gs pos="38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44821"/>
      </p:ext>
    </p:extLst>
  </p:cSld>
  <p:clrMapOvr>
    <a:masterClrMapping/>
  </p:clrMapOvr>
  <p:transition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55043537"/>
      </p:ext>
    </p:extLst>
  </p:cSld>
  <p:clrMapOvr>
    <a:masterClrMapping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604821487"/>
      </p:ext>
    </p:extLst>
  </p:cSld>
  <p:clrMapOvr>
    <a:masterClrMapping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450238696"/>
      </p:ext>
    </p:extLst>
  </p:cSld>
  <p:clrMapOvr>
    <a:masterClrMapping/>
  </p:clrMapOvr>
  <p:transition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22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9"/>
            <a:ext cx="5378548" cy="2001006"/>
          </a:xfrm>
        </p:spPr>
        <p:txBody>
          <a:bodyPr wrap="square">
            <a:spAutoFit/>
          </a:bodyPr>
          <a:lstStyle>
            <a:lvl1pPr marL="281595" indent="-28159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49" indent="-228534">
              <a:defRPr sz="2353"/>
            </a:lvl2pPr>
            <a:lvl3pPr marL="685602" indent="-165053">
              <a:tabLst/>
              <a:defRPr sz="1961"/>
            </a:lvl3pPr>
            <a:lvl4pPr marL="863349" indent="-177749">
              <a:defRPr/>
            </a:lvl4pPr>
            <a:lvl5pPr marL="1028401" indent="-165053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9"/>
            <a:ext cx="5378548" cy="2001006"/>
          </a:xfrm>
        </p:spPr>
        <p:txBody>
          <a:bodyPr wrap="square">
            <a:spAutoFit/>
          </a:bodyPr>
          <a:lstStyle>
            <a:lvl1pPr marL="281595" indent="-281595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49" indent="-228534">
              <a:defRPr sz="2353"/>
            </a:lvl2pPr>
            <a:lvl3pPr marL="685602" indent="-165053">
              <a:tabLst/>
              <a:defRPr sz="1961"/>
            </a:lvl3pPr>
            <a:lvl4pPr marL="863349" indent="-177749">
              <a:defRPr/>
            </a:lvl4pPr>
            <a:lvl5pPr marL="1028401" indent="-165053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252725"/>
      </p:ext>
    </p:extLst>
  </p:cSld>
  <p:clrMapOvr>
    <a:masterClrMapping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lank Acc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8814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2082616"/>
            <a:ext cx="3765304" cy="3586208"/>
          </a:xfrm>
          <a:prstGeom prst="rect">
            <a:avLst/>
          </a:prstGeom>
          <a:solidFill>
            <a:schemeClr val="accent2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rgbClr val="FFFFFF"/>
                </a:solidFill>
              </a:defRPr>
            </a:lvl3pPr>
            <a:lvl4pPr marL="451105" indent="0">
              <a:buNone/>
              <a:defRPr>
                <a:solidFill>
                  <a:srgbClr val="FFFFFF"/>
                </a:solidFill>
              </a:defRPr>
            </a:lvl4pPr>
            <a:lvl5pPr marL="67199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99417" y="2082616"/>
            <a:ext cx="3765304" cy="35862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rgbClr val="FFFFFF"/>
                </a:solidFill>
              </a:defRPr>
            </a:lvl3pPr>
            <a:lvl4pPr marL="451105" indent="0">
              <a:buNone/>
              <a:defRPr>
                <a:solidFill>
                  <a:srgbClr val="FFFFFF"/>
                </a:solidFill>
              </a:defRPr>
            </a:lvl4pPr>
            <a:lvl5pPr marL="67199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044355" y="2082616"/>
            <a:ext cx="3765304" cy="3586208"/>
          </a:xfrm>
          <a:prstGeom prst="rect">
            <a:avLst/>
          </a:prstGeom>
          <a:solidFill>
            <a:schemeClr val="bg1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rgbClr val="FFFFFF"/>
                </a:solidFill>
              </a:defRPr>
            </a:lvl3pPr>
            <a:lvl4pPr marL="451105" indent="0">
              <a:buNone/>
              <a:defRPr>
                <a:solidFill>
                  <a:srgbClr val="FFFFFF"/>
                </a:solidFill>
              </a:defRPr>
            </a:lvl4pPr>
            <a:lvl5pPr marL="67199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711495"/>
      </p:ext>
    </p:extLst>
  </p:cSld>
  <p:clrMapOvr>
    <a:masterClrMapping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916115"/>
      </p:ext>
    </p:extLst>
  </p:cSld>
  <p:clrMapOvr>
    <a:masterClrMapping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221384" y="6061766"/>
            <a:ext cx="1522404" cy="326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9" y="484298"/>
            <a:ext cx="7353245" cy="134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5877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9ED7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623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49322" y="6061766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69239" y="291069"/>
            <a:ext cx="3585699" cy="452654"/>
          </a:xfrm>
        </p:spPr>
        <p:txBody>
          <a:bodyPr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3939113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/>
      <p:bldP spid="17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STATIC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49322" y="6061766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69239" y="291069"/>
            <a:ext cx="3585699" cy="452654"/>
          </a:xfrm>
        </p:spPr>
        <p:txBody>
          <a:bodyPr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227483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9877666"/>
      </p:ext>
    </p:extLst>
  </p:cSld>
  <p:clrMapOvr>
    <a:masterClrMapping/>
  </p:clrMapOvr>
  <p:transition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8600" y="298255"/>
            <a:ext cx="5289112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9107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" y="2907733"/>
            <a:ext cx="12191377" cy="358236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964247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7655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0684391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2082615"/>
            <a:ext cx="5826761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94582" y="2082615"/>
            <a:ext cx="5826761" cy="3586208"/>
          </a:xfrm>
          <a:solidFill>
            <a:schemeClr val="accent4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rgbClr val="FFFFFF"/>
                </a:solidFill>
              </a:defRPr>
            </a:lvl2pPr>
            <a:lvl3pPr marL="227142" indent="0">
              <a:buNone/>
              <a:tabLst/>
              <a:defRPr sz="1961">
                <a:solidFill>
                  <a:srgbClr val="FFFFFF"/>
                </a:solidFill>
              </a:defRPr>
            </a:lvl3pPr>
            <a:lvl4pPr marL="451172" indent="0">
              <a:buNone/>
              <a:defRPr>
                <a:solidFill>
                  <a:srgbClr val="FFFFFF"/>
                </a:solidFill>
              </a:defRPr>
            </a:lvl4pPr>
            <a:lvl5pPr marL="672092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482489"/>
      </p:ext>
    </p:extLst>
  </p:cSld>
  <p:clrMapOvr>
    <a:masterClrMapping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54336712"/>
      </p:ext>
    </p:extLst>
  </p:cSld>
  <p:clrMapOvr>
    <a:masterClrMapping/>
  </p:clrMapOvr>
  <p:transition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60464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67985"/>
      </p:ext>
    </p:extLst>
  </p:cSld>
  <p:clrMapOvr>
    <a:masterClrMapping/>
  </p:clrMapOvr>
  <p:transition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6047770"/>
      </p:ext>
    </p:extLst>
  </p:cSld>
  <p:clrMapOvr>
    <a:masterClrMapping/>
  </p:clrMapOvr>
  <p:transition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0009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0009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43203"/>
      </p:ext>
    </p:extLst>
  </p:cSld>
  <p:clrMapOvr>
    <a:masterClrMapping/>
  </p:clrMapOvr>
  <p:transition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06736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06736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55729"/>
      </p:ext>
    </p:extLst>
  </p:cSld>
  <p:clrMapOvr>
    <a:masterClrMapping/>
  </p:clrMapOvr>
  <p:transition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82159429"/>
      </p:ext>
    </p:extLst>
  </p:cSld>
  <p:clrMapOvr>
    <a:masterClrMapping/>
  </p:clrMapOvr>
  <p:transition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346587"/>
      </p:ext>
    </p:extLst>
  </p:cSld>
  <p:clrMapOvr>
    <a:masterClrMapping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04839"/>
      </p:ext>
    </p:extLst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4406178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271" cy="68580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6" y="5491379"/>
            <a:ext cx="7171399" cy="1794661"/>
          </a:xfrm>
          <a:noFill/>
        </p:spPr>
        <p:txBody>
          <a:bodyPr lIns="146260" tIns="109696" rIns="146260" bIns="109696">
            <a:noAutofit/>
          </a:bodyPr>
          <a:lstStyle>
            <a:lvl1pPr marL="0" indent="0">
              <a:spcBef>
                <a:spcPts val="0"/>
              </a:spcBef>
              <a:buNone/>
              <a:defRPr sz="294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3689946"/>
            <a:ext cx="7171399" cy="1801436"/>
          </a:xfrm>
          <a:noFill/>
        </p:spPr>
        <p:txBody>
          <a:bodyPr lIns="146260" tIns="91413" rIns="146260" bIns="91413" anchor="t" anchorCtr="0"/>
          <a:lstStyle>
            <a:lvl1pPr>
              <a:defRPr sz="490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 descr="VS_Wht_rgb.w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5" y="2084172"/>
            <a:ext cx="2689618" cy="4747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63420" y="6380923"/>
            <a:ext cx="986068" cy="1912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628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2082615"/>
            <a:ext cx="3836698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5"/>
            <a:ext cx="3836698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tx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tx1"/>
                </a:solidFill>
              </a:defRPr>
            </a:lvl3pPr>
            <a:lvl4pPr marL="451172" indent="0">
              <a:buNone/>
              <a:defRPr>
                <a:solidFill>
                  <a:schemeClr val="tx1"/>
                </a:solidFill>
              </a:defRPr>
            </a:lvl4pPr>
            <a:lvl5pPr marL="672092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044355" y="2082615"/>
            <a:ext cx="3881519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879929"/>
      </p:ext>
    </p:extLst>
  </p:cSld>
  <p:clrMapOvr>
    <a:masterClrMapping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667535397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2204877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238142259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763530"/>
          </a:xfrm>
        </p:spPr>
        <p:txBody>
          <a:bodyPr/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31019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Lef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4214" y="1217195"/>
            <a:ext cx="5378548" cy="899665"/>
          </a:xfrm>
        </p:spPr>
        <p:txBody>
          <a:bodyPr/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2151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372" b="1">
                <a:gradFill>
                  <a:gsLst>
                    <a:gs pos="13139">
                      <a:srgbClr val="FFFFFF"/>
                    </a:gs>
                    <a:gs pos="38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997582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532021494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554053597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53126332"/>
      </p:ext>
    </p:extLst>
  </p:cSld>
  <p:clrMapOvr>
    <a:masterClrMapping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081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lank Acc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584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i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087920" y="2080711"/>
            <a:ext cx="7837954" cy="72764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2082615"/>
            <a:ext cx="3836698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4582"/>
      </p:ext>
    </p:extLst>
  </p:cSld>
  <p:clrMapOvr>
    <a:masterClrMapping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865" y="487"/>
            <a:ext cx="6096298" cy="6857026"/>
          </a:xfrm>
          <a:prstGeom prst="rect">
            <a:avLst/>
          </a:prstGeom>
          <a:solidFill>
            <a:srgbClr val="1B5CA9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89626" tIns="44812" rIns="89626" bIns="44812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603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-49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7622288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2082616"/>
            <a:ext cx="3765304" cy="3586208"/>
          </a:xfrm>
          <a:prstGeom prst="rect">
            <a:avLst/>
          </a:prstGeom>
          <a:solidFill>
            <a:schemeClr val="accent2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rgbClr val="FFFFFF"/>
                </a:solidFill>
              </a:defRPr>
            </a:lvl3pPr>
            <a:lvl4pPr marL="451105" indent="0">
              <a:buNone/>
              <a:defRPr>
                <a:solidFill>
                  <a:srgbClr val="FFFFFF"/>
                </a:solidFill>
              </a:defRPr>
            </a:lvl4pPr>
            <a:lvl5pPr marL="67199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99417" y="2082616"/>
            <a:ext cx="3765304" cy="35862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rgbClr val="FFFFFF"/>
                </a:solidFill>
              </a:defRPr>
            </a:lvl3pPr>
            <a:lvl4pPr marL="451105" indent="0">
              <a:buNone/>
              <a:defRPr>
                <a:solidFill>
                  <a:srgbClr val="FFFFFF"/>
                </a:solidFill>
              </a:defRPr>
            </a:lvl4pPr>
            <a:lvl5pPr marL="67199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044355" y="2082616"/>
            <a:ext cx="3765304" cy="3586208"/>
          </a:xfrm>
          <a:prstGeom prst="rect">
            <a:avLst/>
          </a:prstGeom>
          <a:solidFill>
            <a:schemeClr val="bg1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rgbClr val="FFFFFF"/>
                </a:solidFill>
              </a:defRPr>
            </a:lvl3pPr>
            <a:lvl4pPr marL="451105" indent="0">
              <a:buNone/>
              <a:defRPr>
                <a:solidFill>
                  <a:srgbClr val="FFFFFF"/>
                </a:solidFill>
              </a:defRPr>
            </a:lvl4pPr>
            <a:lvl5pPr marL="67199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234272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9593977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221384" y="6061766"/>
            <a:ext cx="1522404" cy="326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9" y="484298"/>
            <a:ext cx="7353245" cy="134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8145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9ED7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623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49322" y="6061766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69239" y="291069"/>
            <a:ext cx="3585699" cy="452654"/>
          </a:xfrm>
        </p:spPr>
        <p:txBody>
          <a:bodyPr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30568079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/>
      <p:bldP spid="17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STATIC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49322" y="6061766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69239" y="291069"/>
            <a:ext cx="3585699" cy="452654"/>
          </a:xfrm>
        </p:spPr>
        <p:txBody>
          <a:bodyPr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40593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5019425"/>
      </p:ext>
    </p:extLst>
  </p:cSld>
  <p:clrMapOvr>
    <a:masterClrMapping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8600" y="298255"/>
            <a:ext cx="5289112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3166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" y="2907733"/>
            <a:ext cx="12191377" cy="358236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964247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03377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20742714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2228798"/>
      </p:ext>
    </p:extLst>
  </p:cSld>
  <p:clrMapOvr>
    <a:masterClrMapping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788869065"/>
      </p:ext>
    </p:extLst>
  </p:cSld>
  <p:clrMapOvr>
    <a:masterClrMapping/>
  </p:clrMapOvr>
  <p:transition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97560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18002321"/>
      </p:ext>
    </p:extLst>
  </p:cSld>
  <p:clrMapOvr>
    <a:masterClrMapping/>
  </p:clrMapOvr>
  <p:transition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564173203"/>
      </p:ext>
    </p:extLst>
  </p:cSld>
  <p:clrMapOvr>
    <a:masterClrMapping/>
  </p:clrMapOvr>
  <p:transition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0009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0009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673623968"/>
      </p:ext>
    </p:extLst>
  </p:cSld>
  <p:clrMapOvr>
    <a:masterClrMapping/>
  </p:clrMapOvr>
  <p:transition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06736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06736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90798495"/>
      </p:ext>
    </p:extLst>
  </p:cSld>
  <p:clrMapOvr>
    <a:masterClrMapping/>
  </p:clrMapOvr>
  <p:transition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11332484"/>
      </p:ext>
    </p:extLst>
  </p:cSld>
  <p:clrMapOvr>
    <a:masterClrMapping/>
  </p:clrMapOvr>
  <p:transition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689336737"/>
      </p:ext>
    </p:extLst>
  </p:cSld>
  <p:clrMapOvr>
    <a:masterClrMapping/>
  </p:clrMapOvr>
  <p:transition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20085842"/>
      </p:ext>
    </p:extLst>
  </p:cSld>
  <p:clrMapOvr>
    <a:masterClrMapping/>
  </p:clrMapOvr>
  <p:transition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5974732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hasis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2082616"/>
            <a:ext cx="11653523" cy="132672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5294">
                <a:solidFill>
                  <a:schemeClr val="tx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tx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tx1"/>
                </a:solidFill>
              </a:defRPr>
            </a:lvl3pPr>
            <a:lvl4pPr marL="451172" indent="0">
              <a:buNone/>
              <a:defRPr>
                <a:solidFill>
                  <a:schemeClr val="tx1"/>
                </a:solidFill>
              </a:defRPr>
            </a:lvl4pPr>
            <a:lvl5pPr marL="672092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00338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244665290"/>
      </p:ext>
    </p:extLst>
  </p:cSld>
  <p:clrMapOvr>
    <a:masterClrMapping/>
  </p:clrMapOvr>
  <p:transition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01326162"/>
      </p:ext>
    </p:extLst>
  </p:cSld>
  <p:clrMapOvr>
    <a:masterClrMapping/>
  </p:clrMapOvr>
  <p:transition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571324505"/>
      </p:ext>
    </p:extLst>
  </p:cSld>
  <p:clrMapOvr>
    <a:masterClrMapping/>
  </p:clrMapOvr>
  <p:transition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763530"/>
          </a:xfrm>
        </p:spPr>
        <p:txBody>
          <a:bodyPr/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489116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Lef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4214" y="1217195"/>
            <a:ext cx="5378548" cy="899665"/>
          </a:xfrm>
        </p:spPr>
        <p:txBody>
          <a:bodyPr/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2151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372" b="1">
                <a:gradFill>
                  <a:gsLst>
                    <a:gs pos="13139">
                      <a:srgbClr val="FFFFFF"/>
                    </a:gs>
                    <a:gs pos="38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981424"/>
      </p:ext>
    </p:extLst>
  </p:cSld>
  <p:clrMapOvr>
    <a:masterClrMapping/>
  </p:clrMapOvr>
  <p:transition>
    <p:fad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785051860"/>
      </p:ext>
    </p:extLst>
  </p:cSld>
  <p:clrMapOvr>
    <a:masterClrMapping/>
  </p:clrMapOvr>
  <p:transition>
    <p:fad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09627255"/>
      </p:ext>
    </p:extLst>
  </p:cSld>
  <p:clrMapOvr>
    <a:masterClrMapping/>
  </p:clrMapOvr>
  <p:transition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95988220"/>
      </p:ext>
    </p:extLst>
  </p:cSld>
  <p:clrMapOvr>
    <a:masterClrMapping/>
  </p:clrMapOvr>
  <p:transition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481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lank Acc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104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hasis Content One Ti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044355" y="2082615"/>
            <a:ext cx="3881519" cy="3586208"/>
          </a:xfrm>
          <a:solidFill>
            <a:schemeClr val="accent3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2082616"/>
            <a:ext cx="7171399" cy="225979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5294">
                <a:solidFill>
                  <a:schemeClr val="tx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tx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tx1"/>
                </a:solidFill>
              </a:defRPr>
            </a:lvl3pPr>
            <a:lvl4pPr marL="451172" indent="0">
              <a:buNone/>
              <a:defRPr>
                <a:solidFill>
                  <a:schemeClr val="tx1"/>
                </a:solidFill>
              </a:defRPr>
            </a:lvl4pPr>
            <a:lvl5pPr marL="672092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03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865" y="487"/>
            <a:ext cx="6096298" cy="6857026"/>
          </a:xfrm>
          <a:prstGeom prst="rect">
            <a:avLst/>
          </a:prstGeom>
          <a:solidFill>
            <a:srgbClr val="1B5CA9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89626" tIns="44812" rIns="89626" bIns="44812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603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-49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2188847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2082616"/>
            <a:ext cx="3765304" cy="3586208"/>
          </a:xfrm>
          <a:prstGeom prst="rect">
            <a:avLst/>
          </a:prstGeom>
          <a:solidFill>
            <a:schemeClr val="accent2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rgbClr val="FFFFFF"/>
                </a:solidFill>
              </a:defRPr>
            </a:lvl3pPr>
            <a:lvl4pPr marL="451105" indent="0">
              <a:buNone/>
              <a:defRPr>
                <a:solidFill>
                  <a:srgbClr val="FFFFFF"/>
                </a:solidFill>
              </a:defRPr>
            </a:lvl4pPr>
            <a:lvl5pPr marL="67199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99417" y="2082616"/>
            <a:ext cx="3765304" cy="35862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rgbClr val="FFFFFF"/>
                </a:solidFill>
              </a:defRPr>
            </a:lvl3pPr>
            <a:lvl4pPr marL="451105" indent="0">
              <a:buNone/>
              <a:defRPr>
                <a:solidFill>
                  <a:srgbClr val="FFFFFF"/>
                </a:solidFill>
              </a:defRPr>
            </a:lvl4pPr>
            <a:lvl5pPr marL="67199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044355" y="2082616"/>
            <a:ext cx="3765304" cy="3586208"/>
          </a:xfrm>
          <a:prstGeom prst="rect">
            <a:avLst/>
          </a:prstGeom>
          <a:solidFill>
            <a:schemeClr val="bg1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rgbClr val="FFFFFF"/>
                </a:solidFill>
              </a:defRPr>
            </a:lvl3pPr>
            <a:lvl4pPr marL="451105" indent="0">
              <a:buNone/>
              <a:defRPr>
                <a:solidFill>
                  <a:srgbClr val="FFFFFF"/>
                </a:solidFill>
              </a:defRPr>
            </a:lvl4pPr>
            <a:lvl5pPr marL="67199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003549"/>
      </p:ext>
    </p:extLst>
  </p:cSld>
  <p:clrMapOvr>
    <a:masterClrMapping/>
  </p:clrMapOvr>
  <p:transition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598795"/>
      </p:ext>
    </p:extLst>
  </p:cSld>
  <p:clrMapOvr>
    <a:masterClrMapping/>
  </p:clrMapOvr>
  <p:transition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221384" y="6061766"/>
            <a:ext cx="1522404" cy="326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9" y="484298"/>
            <a:ext cx="7353245" cy="134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510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9ED7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623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49322" y="6061766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69239" y="291069"/>
            <a:ext cx="3585699" cy="452654"/>
          </a:xfrm>
        </p:spPr>
        <p:txBody>
          <a:bodyPr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28159589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/>
      <p:bldP spid="17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STATIC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49322" y="6061766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69239" y="291069"/>
            <a:ext cx="3585699" cy="452654"/>
          </a:xfrm>
        </p:spPr>
        <p:txBody>
          <a:bodyPr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74871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3278671"/>
      </p:ext>
    </p:extLst>
  </p:cSld>
  <p:clrMapOvr>
    <a:masterClrMapping/>
  </p:clrMapOvr>
  <p:transition>
    <p:fad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8600" y="298255"/>
            <a:ext cx="5289112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51407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" y="2907733"/>
            <a:ext cx="12191377" cy="358236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964247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62247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1999648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4" y="1189176"/>
            <a:ext cx="5378548" cy="2988969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5294">
                <a:solidFill>
                  <a:schemeClr val="accent2"/>
                </a:solidFill>
              </a:defRPr>
            </a:lvl1pPr>
            <a:lvl2pPr marL="0" indent="0">
              <a:spcBef>
                <a:spcPts val="1059"/>
              </a:spcBef>
              <a:buNone/>
              <a:defRPr sz="1961"/>
            </a:lvl2pPr>
            <a:lvl3pPr marL="227142" indent="0">
              <a:buNone/>
              <a:tabLst/>
              <a:defRPr sz="1961"/>
            </a:lvl3pPr>
            <a:lvl4pPr marL="451172" indent="0">
              <a:buNone/>
              <a:defRPr/>
            </a:lvl4pPr>
            <a:lvl5pPr marL="672092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1100" y="1176725"/>
            <a:ext cx="2644453" cy="2644828"/>
          </a:xfrm>
          <a:solidFill>
            <a:srgbClr val="55C5E9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tx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238156" y="1176725"/>
            <a:ext cx="2689274" cy="264482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541100" y="3867937"/>
            <a:ext cx="2644453" cy="2689656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238156" y="3867937"/>
            <a:ext cx="2689274" cy="2689656"/>
          </a:xfrm>
          <a:solidFill>
            <a:schemeClr val="accent5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42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172" indent="0">
              <a:buNone/>
              <a:defRPr>
                <a:solidFill>
                  <a:schemeClr val="bg1"/>
                </a:solidFill>
              </a:defRPr>
            </a:lvl4pPr>
            <a:lvl5pPr marL="672092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08254043"/>
      </p:ext>
    </p:extLst>
  </p:cSld>
  <p:clrMapOvr>
    <a:masterClrMapping/>
  </p:clrMapOvr>
  <p:transition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841888754"/>
      </p:ext>
    </p:extLst>
  </p:cSld>
  <p:clrMapOvr>
    <a:masterClrMapping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4142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986461900"/>
      </p:ext>
    </p:extLst>
  </p:cSld>
  <p:clrMapOvr>
    <a:masterClrMapping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88292522"/>
      </p:ext>
    </p:extLst>
  </p:cSld>
  <p:clrMapOvr>
    <a:masterClrMapping/>
  </p:clrMapOvr>
  <p:transition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0009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0009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59098755"/>
      </p:ext>
    </p:extLst>
  </p:cSld>
  <p:clrMapOvr>
    <a:masterClrMapping/>
  </p:clrMapOvr>
  <p:transition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06736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06736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670258282"/>
      </p:ext>
    </p:extLst>
  </p:cSld>
  <p:clrMapOvr>
    <a:masterClrMapping/>
  </p:clrMapOvr>
  <p:transition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74602514"/>
      </p:ext>
    </p:extLst>
  </p:cSld>
  <p:clrMapOvr>
    <a:masterClrMapping/>
  </p:clrMapOvr>
  <p:transition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656746715"/>
      </p:ext>
    </p:extLst>
  </p:cSld>
  <p:clrMapOvr>
    <a:masterClrMapping/>
  </p:clrMapOvr>
  <p:transition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16777913"/>
      </p:ext>
    </p:extLst>
  </p:cSld>
  <p:clrMapOvr>
    <a:masterClrMapping/>
  </p:clrMapOvr>
  <p:transition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44262490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tion Title Accent Colo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79621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87219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76373694"/>
      </p:ext>
    </p:extLst>
  </p:cSld>
  <p:clrMapOvr>
    <a:masterClrMapping/>
  </p:clrMapOvr>
  <p:transition>
    <p:fade/>
  </p:transition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57990823"/>
      </p:ext>
    </p:extLst>
  </p:cSld>
  <p:clrMapOvr>
    <a:masterClrMapping/>
  </p:clrMapOvr>
  <p:transition>
    <p:fade/>
  </p:transition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831491211"/>
      </p:ext>
    </p:extLst>
  </p:cSld>
  <p:clrMapOvr>
    <a:masterClrMapping/>
  </p:clrMapOvr>
  <p:transition>
    <p:fade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763530"/>
          </a:xfrm>
        </p:spPr>
        <p:txBody>
          <a:bodyPr/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66798"/>
      </p:ext>
    </p:extLst>
  </p:cSld>
  <p:clrMapOvr>
    <a:masterClrMapping/>
  </p:clrMapOvr>
  <p:transition>
    <p:fade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Lef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4214" y="1217195"/>
            <a:ext cx="5378548" cy="899665"/>
          </a:xfrm>
        </p:spPr>
        <p:txBody>
          <a:bodyPr/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2151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372" b="1">
                <a:gradFill>
                  <a:gsLst>
                    <a:gs pos="13139">
                      <a:srgbClr val="FFFFFF"/>
                    </a:gs>
                    <a:gs pos="38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57203"/>
      </p:ext>
    </p:extLst>
  </p:cSld>
  <p:clrMapOvr>
    <a:masterClrMapping/>
  </p:clrMapOvr>
  <p:transition>
    <p:fade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53733053"/>
      </p:ext>
    </p:extLst>
  </p:cSld>
  <p:clrMapOvr>
    <a:masterClrMapping/>
  </p:clrMapOvr>
  <p:transition>
    <p:fade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801930893"/>
      </p:ext>
    </p:extLst>
  </p:cSld>
  <p:clrMapOvr>
    <a:masterClrMapping/>
  </p:clrMapOvr>
  <p:transition>
    <p:fade/>
  </p:transition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058987756"/>
      </p:ext>
    </p:extLst>
  </p:cSld>
  <p:clrMapOvr>
    <a:masterClrMapping/>
  </p:clrMapOvr>
  <p:transition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572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lank Acc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687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79621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286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865" y="487"/>
            <a:ext cx="6096298" cy="6857026"/>
          </a:xfrm>
          <a:prstGeom prst="rect">
            <a:avLst/>
          </a:prstGeom>
          <a:solidFill>
            <a:srgbClr val="1B5CA9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89626" tIns="44812" rIns="89626" bIns="44812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603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-49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549626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2082616"/>
            <a:ext cx="3765304" cy="3586208"/>
          </a:xfrm>
          <a:prstGeom prst="rect">
            <a:avLst/>
          </a:prstGeom>
          <a:solidFill>
            <a:schemeClr val="accent2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rgbClr val="FFFFFF"/>
                </a:solidFill>
              </a:defRPr>
            </a:lvl3pPr>
            <a:lvl4pPr marL="451105" indent="0">
              <a:buNone/>
              <a:defRPr>
                <a:solidFill>
                  <a:srgbClr val="FFFFFF"/>
                </a:solidFill>
              </a:defRPr>
            </a:lvl4pPr>
            <a:lvl5pPr marL="67199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99417" y="2082616"/>
            <a:ext cx="3765304" cy="35862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rgbClr val="FFFFFF"/>
                </a:solidFill>
              </a:defRPr>
            </a:lvl3pPr>
            <a:lvl4pPr marL="451105" indent="0">
              <a:buNone/>
              <a:defRPr>
                <a:solidFill>
                  <a:srgbClr val="FFFFFF"/>
                </a:solidFill>
              </a:defRPr>
            </a:lvl4pPr>
            <a:lvl5pPr marL="67199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044355" y="2082616"/>
            <a:ext cx="3765304" cy="3586208"/>
          </a:xfrm>
          <a:prstGeom prst="rect">
            <a:avLst/>
          </a:prstGeom>
          <a:solidFill>
            <a:schemeClr val="bg1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rgbClr val="FFFFFF"/>
                </a:solidFill>
              </a:defRPr>
            </a:lvl3pPr>
            <a:lvl4pPr marL="451105" indent="0">
              <a:buNone/>
              <a:defRPr>
                <a:solidFill>
                  <a:srgbClr val="FFFFFF"/>
                </a:solidFill>
              </a:defRPr>
            </a:lvl4pPr>
            <a:lvl5pPr marL="67199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32872"/>
      </p:ext>
    </p:extLst>
  </p:cSld>
  <p:clrMapOvr>
    <a:masterClrMapping/>
  </p:clrMapOvr>
  <p:transition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327225"/>
      </p:ext>
    </p:extLst>
  </p:cSld>
  <p:clrMapOvr>
    <a:masterClrMapping/>
  </p:clrMapOvr>
  <p:transition>
    <p:fad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527268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269280" y="289440"/>
            <a:ext cx="11655360" cy="8996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2" name="PlaceHolder 2"/>
          <p:cNvSpPr>
            <a:spLocks noGrp="1"/>
          </p:cNvSpPr>
          <p:nvPr>
            <p:ph type="subTitle"/>
          </p:nvPr>
        </p:nvSpPr>
        <p:spPr>
          <a:xfrm>
            <a:off x="269281" y="1189080"/>
            <a:ext cx="11653200" cy="2012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3270895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269280" y="289440"/>
            <a:ext cx="11655360" cy="8996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269281" y="1189080"/>
            <a:ext cx="11653200" cy="20120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809647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269280" y="289440"/>
            <a:ext cx="11655360" cy="8996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269281" y="1189080"/>
            <a:ext cx="5686560" cy="20120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377" name="PlaceHolder 3"/>
          <p:cNvSpPr>
            <a:spLocks noGrp="1"/>
          </p:cNvSpPr>
          <p:nvPr>
            <p:ph type="body"/>
          </p:nvPr>
        </p:nvSpPr>
        <p:spPr>
          <a:xfrm>
            <a:off x="6240600" y="1189080"/>
            <a:ext cx="5686560" cy="20120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1491601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269280" y="289440"/>
            <a:ext cx="11655360" cy="8996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3978753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subTitle"/>
          </p:nvPr>
        </p:nvSpPr>
        <p:spPr>
          <a:xfrm>
            <a:off x="269280" y="289441"/>
            <a:ext cx="11655360" cy="4170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2512598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269280" y="289440"/>
            <a:ext cx="11655360" cy="8996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269281" y="1189081"/>
            <a:ext cx="5686560" cy="9594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382" name="PlaceHolder 3"/>
          <p:cNvSpPr>
            <a:spLocks noGrp="1"/>
          </p:cNvSpPr>
          <p:nvPr>
            <p:ph type="body"/>
          </p:nvPr>
        </p:nvSpPr>
        <p:spPr>
          <a:xfrm>
            <a:off x="269281" y="2239920"/>
            <a:ext cx="5686560" cy="9594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383" name="PlaceHolder 4"/>
          <p:cNvSpPr>
            <a:spLocks noGrp="1"/>
          </p:cNvSpPr>
          <p:nvPr>
            <p:ph type="body"/>
          </p:nvPr>
        </p:nvSpPr>
        <p:spPr>
          <a:xfrm>
            <a:off x="6240600" y="1189080"/>
            <a:ext cx="5686560" cy="20120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603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79621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33880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269280" y="289440"/>
            <a:ext cx="11655360" cy="8996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269281" y="1189080"/>
            <a:ext cx="5686560" cy="20120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6240600" y="1189081"/>
            <a:ext cx="5686560" cy="9594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6240600" y="2239920"/>
            <a:ext cx="5686560" cy="9594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1526409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269280" y="289440"/>
            <a:ext cx="11655360" cy="8996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269281" y="1189081"/>
            <a:ext cx="5686560" cy="9594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6240600" y="1189081"/>
            <a:ext cx="5686560" cy="9594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391" name="PlaceHolder 4"/>
          <p:cNvSpPr>
            <a:spLocks noGrp="1"/>
          </p:cNvSpPr>
          <p:nvPr>
            <p:ph type="body"/>
          </p:nvPr>
        </p:nvSpPr>
        <p:spPr>
          <a:xfrm>
            <a:off x="269281" y="2239920"/>
            <a:ext cx="11653200" cy="9594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7383556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269280" y="289440"/>
            <a:ext cx="11655360" cy="8996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269281" y="1189081"/>
            <a:ext cx="11653200" cy="9594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394" name="PlaceHolder 3"/>
          <p:cNvSpPr>
            <a:spLocks noGrp="1"/>
          </p:cNvSpPr>
          <p:nvPr>
            <p:ph type="body"/>
          </p:nvPr>
        </p:nvSpPr>
        <p:spPr>
          <a:xfrm>
            <a:off x="269281" y="2239920"/>
            <a:ext cx="11653200" cy="9594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590198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269280" y="289440"/>
            <a:ext cx="11655360" cy="8996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269281" y="1189081"/>
            <a:ext cx="5686560" cy="9594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6240600" y="1189081"/>
            <a:ext cx="5686560" cy="9594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398" name="PlaceHolder 4"/>
          <p:cNvSpPr>
            <a:spLocks noGrp="1"/>
          </p:cNvSpPr>
          <p:nvPr>
            <p:ph type="body"/>
          </p:nvPr>
        </p:nvSpPr>
        <p:spPr>
          <a:xfrm>
            <a:off x="6240600" y="2239920"/>
            <a:ext cx="5686560" cy="9594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399" name="PlaceHolder 5"/>
          <p:cNvSpPr>
            <a:spLocks noGrp="1"/>
          </p:cNvSpPr>
          <p:nvPr>
            <p:ph type="body"/>
          </p:nvPr>
        </p:nvSpPr>
        <p:spPr>
          <a:xfrm>
            <a:off x="269281" y="2239920"/>
            <a:ext cx="5686560" cy="9594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1995698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269280" y="289440"/>
            <a:ext cx="11655360" cy="8996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269281" y="1189080"/>
            <a:ext cx="11653200" cy="20120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402" name="PlaceHolder 3"/>
          <p:cNvSpPr>
            <a:spLocks noGrp="1"/>
          </p:cNvSpPr>
          <p:nvPr>
            <p:ph type="body"/>
          </p:nvPr>
        </p:nvSpPr>
        <p:spPr>
          <a:xfrm>
            <a:off x="269281" y="1189080"/>
            <a:ext cx="11653200" cy="201204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403" name="Picture 402"/>
          <p:cNvPicPr/>
          <p:nvPr/>
        </p:nvPicPr>
        <p:blipFill>
          <a:blip r:embed="rId2"/>
          <a:stretch>
            <a:fillRect/>
          </a:stretch>
        </p:blipFill>
        <p:spPr>
          <a:xfrm>
            <a:off x="4834801" y="1188720"/>
            <a:ext cx="2521800" cy="2012040"/>
          </a:xfrm>
          <a:prstGeom prst="rect">
            <a:avLst/>
          </a:prstGeom>
          <a:ln>
            <a:noFill/>
          </a:ln>
        </p:spPr>
      </p:pic>
      <p:pic>
        <p:nvPicPr>
          <p:cNvPr id="404" name="Picture 403"/>
          <p:cNvPicPr/>
          <p:nvPr/>
        </p:nvPicPr>
        <p:blipFill>
          <a:blip r:embed="rId2"/>
          <a:stretch>
            <a:fillRect/>
          </a:stretch>
        </p:blipFill>
        <p:spPr>
          <a:xfrm>
            <a:off x="4834801" y="1188720"/>
            <a:ext cx="2521800" cy="20120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0812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492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271" cy="6857999"/>
          </a:xfrm>
          <a:prstGeom prst="rect">
            <a:avLst/>
          </a:prstGeom>
        </p:spPr>
      </p:pic>
      <p:pic>
        <p:nvPicPr>
          <p:cNvPr id="7" name="Picture 6" descr="VS_Purp526_rgb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75" y="1886811"/>
            <a:ext cx="3154184" cy="883460"/>
          </a:xfrm>
          <a:prstGeom prst="rect">
            <a:avLst/>
          </a:prstGeom>
        </p:spPr>
      </p:pic>
      <p:pic>
        <p:nvPicPr>
          <p:cNvPr id="10" name="Picture 9" descr="MSFT_logo_rgb_C-Gray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6" t="23386" b="23386"/>
          <a:stretch/>
        </p:blipFill>
        <p:spPr>
          <a:xfrm>
            <a:off x="9927693" y="6308981"/>
            <a:ext cx="1229852" cy="34560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6" y="5491379"/>
            <a:ext cx="7171399" cy="1366621"/>
          </a:xfrm>
          <a:noFill/>
        </p:spPr>
        <p:txBody>
          <a:bodyPr lIns="146260" tIns="109696" rIns="146260" bIns="109696">
            <a:noAutofit/>
          </a:bodyPr>
          <a:lstStyle>
            <a:lvl1pPr marL="0" indent="0">
              <a:spcBef>
                <a:spcPts val="0"/>
              </a:spcBef>
              <a:buNone/>
              <a:defRPr sz="2941" spc="0" baseline="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3689946"/>
            <a:ext cx="7171399" cy="1801436"/>
          </a:xfrm>
          <a:noFill/>
        </p:spPr>
        <p:txBody>
          <a:bodyPr lIns="146260" tIns="91413" rIns="146260" bIns="91413" anchor="t" anchorCtr="0"/>
          <a:lstStyle>
            <a:lvl1pPr>
              <a:defRPr sz="4902" spc="-98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895709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513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4908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0854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4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0" tIns="45710" rIns="45710" bIns="457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35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2" y="1197325"/>
            <a:ext cx="11653522" cy="1983040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6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292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28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2998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36119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07" indent="-28470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078" indent="-27537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782" indent="-28470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813" indent="-224031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845" indent="-224031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12" tIns="77705" rIns="155412" bIns="77705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776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379511" y="1371602"/>
            <a:ext cx="5616915" cy="495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6275742" y="1371602"/>
            <a:ext cx="5619121" cy="495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25208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865" y="487"/>
            <a:ext cx="6096298" cy="6857026"/>
          </a:xfrm>
          <a:prstGeom prst="rect">
            <a:avLst/>
          </a:prstGeom>
          <a:solidFill>
            <a:srgbClr val="1B5CA9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89626" tIns="44812" rIns="89626" bIns="44812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603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-49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58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269280" y="289440"/>
            <a:ext cx="11655360" cy="8996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2" name="PlaceHolder 2"/>
          <p:cNvSpPr>
            <a:spLocks noGrp="1"/>
          </p:cNvSpPr>
          <p:nvPr>
            <p:ph type="subTitle"/>
          </p:nvPr>
        </p:nvSpPr>
        <p:spPr>
          <a:xfrm>
            <a:off x="269281" y="1923687"/>
            <a:ext cx="11653200" cy="543185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37893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40545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5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8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5985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1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5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13136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270" cy="6857999"/>
          </a:xfrm>
          <a:prstGeom prst="rect">
            <a:avLst/>
          </a:prstGeom>
        </p:spPr>
      </p:pic>
      <p:pic>
        <p:nvPicPr>
          <p:cNvPr id="7" name="Picture 6" descr="VS_Purp526_rgb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75" y="1886811"/>
            <a:ext cx="3154184" cy="88346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6" y="5491379"/>
            <a:ext cx="7171399" cy="1366621"/>
          </a:xfrm>
          <a:noFill/>
        </p:spPr>
        <p:txBody>
          <a:bodyPr lIns="146260" tIns="109696" rIns="146260" bIns="109696">
            <a:noAutofit/>
          </a:bodyPr>
          <a:lstStyle>
            <a:lvl1pPr marL="0" indent="0">
              <a:spcBef>
                <a:spcPts val="0"/>
              </a:spcBef>
              <a:buNone/>
              <a:defRPr sz="2941" spc="0" baseline="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3689946"/>
            <a:ext cx="7171399" cy="1801436"/>
          </a:xfrm>
          <a:noFill/>
        </p:spPr>
        <p:txBody>
          <a:bodyPr lIns="146260" tIns="91413" rIns="146260" bIns="91413" anchor="t" anchorCtr="0"/>
          <a:lstStyle>
            <a:lvl1pPr>
              <a:defRPr sz="4902" spc="-98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 descr="MSFT_logo_rgb_C-Gray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6" t="23386" b="23386"/>
          <a:stretch/>
        </p:blipFill>
        <p:spPr>
          <a:xfrm>
            <a:off x="9927693" y="6308981"/>
            <a:ext cx="1229852" cy="34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4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 logo slide">
    <p:bg>
      <p:bgPr>
        <a:solidFill>
          <a:srgbClr val="A8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4560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26003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2"/>
            <a:ext cx="6273418" cy="179466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86"/>
            <a:ext cx="9860610" cy="1793104"/>
          </a:xfrm>
          <a:noFill/>
        </p:spPr>
        <p:txBody>
          <a:bodyPr lIns="146304" tIns="91440" rIns="146304" bIns="91440" anchor="t" anchorCtr="0"/>
          <a:lstStyle>
            <a:lvl1pPr>
              <a:defRPr sz="5881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820" y="471124"/>
            <a:ext cx="2507467" cy="53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6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orient="horz" pos="302">
          <p15:clr>
            <a:srgbClr val="C35EA4"/>
          </p15:clr>
        </p15:guide>
        <p15:guide id="3" pos="7546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ltGray">
          <a:xfrm>
            <a:off x="269239" y="2084172"/>
            <a:ext cx="8964248" cy="35862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881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820" y="471124"/>
            <a:ext cx="2507467" cy="53721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3" y="3878574"/>
            <a:ext cx="8964186" cy="1792326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6856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orient="horz" pos="302">
          <p15:clr>
            <a:srgbClr val="C35EA4"/>
          </p15:clr>
        </p15:guide>
        <p15:guide id="3" orient="horz" pos="4104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2"/>
            <a:ext cx="6273418" cy="179466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86"/>
            <a:ext cx="9860610" cy="1793104"/>
          </a:xfrm>
          <a:noFill/>
        </p:spPr>
        <p:txBody>
          <a:bodyPr lIns="146304" tIns="91440" rIns="146304" bIns="91440" anchor="t" anchorCtr="0"/>
          <a:lstStyle>
            <a:lvl1pPr>
              <a:defRPr sz="5881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820" y="471124"/>
            <a:ext cx="2507462" cy="53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64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orient="horz" pos="302">
          <p15:clr>
            <a:srgbClr val="C35EA4"/>
          </p15:clr>
        </p15:guide>
        <p15:guide id="3" orient="horz" pos="4104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" y="-312"/>
            <a:ext cx="12191377" cy="685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 userDrawn="1"/>
        </p:nvSpPr>
        <p:spPr bwMode="gray">
          <a:xfrm>
            <a:off x="269303" y="1187621"/>
            <a:ext cx="7171399" cy="448274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40" y="1187607"/>
            <a:ext cx="7171399" cy="2689656"/>
          </a:xfrm>
          <a:noFill/>
        </p:spPr>
        <p:txBody>
          <a:bodyPr lIns="146304" tIns="91440" rIns="146304" bIns="91440" anchor="t" anchorCtr="0"/>
          <a:lstStyle>
            <a:lvl1pPr>
              <a:defRPr sz="6469" spc="-98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241" y="3875707"/>
            <a:ext cx="7171399" cy="179466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8585" y="6061423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7546">
          <p15:clr>
            <a:srgbClr val="C35EA4"/>
          </p15:clr>
        </p15:guide>
        <p15:guide id="4" orient="horz" pos="302">
          <p15:clr>
            <a:srgbClr val="C35E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ltGray">
          <a:xfrm>
            <a:off x="269302" y="1187644"/>
            <a:ext cx="9860610" cy="268963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407" tIns="107555" rIns="143407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44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2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4608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2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55874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ltGray">
          <a:xfrm>
            <a:off x="269302" y="1187644"/>
            <a:ext cx="9860610" cy="268963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44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52610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5248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27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68966"/>
            <a:ext cx="7171399" cy="179621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27006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4707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3527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60531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 sz="1961"/>
            </a:lvl3pPr>
            <a:lvl4pPr marL="448107" indent="0">
              <a:buNone/>
              <a:defRPr sz="1765"/>
            </a:lvl4pPr>
            <a:lvl5pPr marL="672161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88124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 sz="1961"/>
            </a:lvl3pPr>
            <a:lvl4pPr marL="448107" indent="0">
              <a:buNone/>
              <a:defRPr sz="1765"/>
            </a:lvl4pPr>
            <a:lvl5pPr marL="672161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27308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69240" y="1190735"/>
            <a:ext cx="11653523" cy="21879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8325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187971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7485157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345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 sz="1765"/>
            </a:lvl4pPr>
            <a:lvl5pPr marL="672161" indent="0">
              <a:buNone/>
              <a:tabLst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345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 sz="1765"/>
            </a:lvl4pPr>
            <a:lvl5pPr marL="672161" indent="0">
              <a:buNone/>
              <a:tabLst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28190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345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 sz="1765"/>
            </a:lvl4pPr>
            <a:lvl5pPr marL="672161" indent="0">
              <a:buNone/>
              <a:tabLst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5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 sz="1765"/>
            </a:lvl4pPr>
            <a:lvl5pPr marL="672161" indent="0">
              <a:buNone/>
              <a:tabLst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0452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34504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8"/>
            </a:lvl1pPr>
            <a:lvl2pPr marL="520602" indent="-228557">
              <a:defRPr sz="1961"/>
            </a:lvl2pPr>
            <a:lvl3pPr marL="685671" indent="-165070">
              <a:tabLst/>
              <a:defRPr sz="1961"/>
            </a:lvl3pPr>
            <a:lvl4pPr marL="863437" indent="-177767">
              <a:defRPr sz="1765"/>
            </a:lvl4pPr>
            <a:lvl5pPr marL="1028506" indent="-165070">
              <a:tabLst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34504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8"/>
            </a:lvl1pPr>
            <a:lvl2pPr marL="520602" indent="-228557">
              <a:defRPr sz="1961"/>
            </a:lvl2pPr>
            <a:lvl3pPr marL="685671" indent="-165070">
              <a:tabLst/>
              <a:defRPr sz="1961"/>
            </a:lvl3pPr>
            <a:lvl4pPr marL="863437" indent="-177767">
              <a:defRPr sz="1765"/>
            </a:lvl4pPr>
            <a:lvl5pPr marL="1028506" indent="-165070">
              <a:tabLst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69672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271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68966"/>
            <a:ext cx="7171399" cy="179621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675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133533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2353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133533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2353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590099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720833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5170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385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861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9151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2416"/>
            <a:ext cx="11653522" cy="2089751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2254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817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C45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6" y="1122363"/>
            <a:ext cx="11034445" cy="2387600"/>
          </a:xfrm>
        </p:spPr>
        <p:txBody>
          <a:bodyPr anchor="b"/>
          <a:lstStyle>
            <a:lvl1pPr algn="l">
              <a:defRPr sz="5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6" y="3602038"/>
            <a:ext cx="11034445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438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3C45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1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225"/>
            <a:fld id="{0A164282-434E-41D4-9582-783D542A7B68}" type="slidenum">
              <a:rPr lang="es-ES" smtClean="0"/>
              <a:pPr defTabSz="914225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6395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271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68966"/>
            <a:ext cx="7171399" cy="179621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2703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98" y="2111605"/>
            <a:ext cx="11079822" cy="39809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1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225"/>
            <a:fld id="{0A164282-434E-41D4-9582-783D542A7B68}" type="slidenum">
              <a:rPr lang="es-ES" smtClean="0"/>
              <a:pPr defTabSz="914225"/>
              <a:t>‹#›</a:t>
            </a:fld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60388" y="1534096"/>
            <a:ext cx="11080750" cy="4375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cap="all" baseline="0"/>
            </a:lvl1pPr>
            <a:lvl5pPr>
              <a:defRPr/>
            </a:lvl5pPr>
          </a:lstStyle>
          <a:p>
            <a:pPr lvl="0"/>
            <a:r>
              <a:rPr lang="en-US" dirty="0"/>
              <a:t>Secondary refining headline</a:t>
            </a:r>
          </a:p>
        </p:txBody>
      </p:sp>
    </p:spTree>
    <p:extLst>
      <p:ext uri="{BB962C8B-B14F-4D97-AF65-F5344CB8AC3E}">
        <p14:creationId xmlns:p14="http://schemas.microsoft.com/office/powerpoint/2010/main" val="397219267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3C45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1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225"/>
            <a:fld id="{0A164282-434E-41D4-9582-783D542A7B68}" type="slidenum">
              <a:rPr lang="es-ES" smtClean="0"/>
              <a:pPr defTabSz="914225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37016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16497"/>
            <a:ext cx="11079822" cy="92211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1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225"/>
            <a:fld id="{0A164282-434E-41D4-9582-783D542A7B68}" type="slidenum">
              <a:rPr lang="es-ES" smtClean="0"/>
              <a:pPr defTabSz="914225"/>
              <a:t>‹#›</a:t>
            </a:fld>
            <a:endParaRPr lang="es-ES"/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/>
          </p:nvPr>
        </p:nvGraphicFramePr>
        <p:xfrm>
          <a:off x="584200" y="1476596"/>
          <a:ext cx="11056420" cy="43203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64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4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4435">
                <a:tc>
                  <a:txBody>
                    <a:bodyPr/>
                    <a:lstStyle/>
                    <a:p>
                      <a:r>
                        <a:rPr lang="en-US" sz="2000" dirty="0"/>
                        <a:t>Heading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9F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Heading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9F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Heading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9F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Heading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9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r>
                        <a:rPr lang="en-US" sz="1600" dirty="0"/>
                        <a:t>Content</a:t>
                      </a:r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53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Content</a:t>
                      </a:r>
                    </a:p>
                    <a:p>
                      <a:endParaRPr lang="en-US" sz="1600" dirty="0">
                        <a:solidFill>
                          <a:srgbClr val="3C454F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51882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3C45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225"/>
            <a:fld id="{0A164282-434E-41D4-9582-783D542A7B68}" type="slidenum">
              <a:rPr lang="es-ES" smtClean="0"/>
              <a:pPr defTabSz="914225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16138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3C45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64610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3C45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9" y="457200"/>
            <a:ext cx="4211227" cy="1936679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6"/>
            <a:ext cx="6457432" cy="4873625"/>
          </a:xfrm>
        </p:spPr>
        <p:txBody>
          <a:bodyPr/>
          <a:lstStyle>
            <a:lvl1pPr>
              <a:defRPr sz="32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799" y="2604071"/>
            <a:ext cx="4211227" cy="326491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897421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225"/>
            <a:fld id="{0A164282-434E-41D4-9582-783D542A7B68}" type="slidenum">
              <a:rPr lang="es-ES" smtClean="0"/>
              <a:pPr defTabSz="914225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36192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S_PowerPoint_16x9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272" cy="68580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7" y="5491380"/>
            <a:ext cx="7171399" cy="1794661"/>
          </a:xfrm>
          <a:noFill/>
        </p:spPr>
        <p:txBody>
          <a:bodyPr lIns="146260" tIns="109696" rIns="146260" bIns="109696">
            <a:noAutofit/>
          </a:bodyPr>
          <a:lstStyle>
            <a:lvl1pPr marL="0" indent="0">
              <a:spcBef>
                <a:spcPts val="0"/>
              </a:spcBef>
              <a:buNone/>
              <a:defRPr sz="294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4" y="3689946"/>
            <a:ext cx="7171399" cy="1801436"/>
          </a:xfrm>
          <a:noFill/>
        </p:spPr>
        <p:txBody>
          <a:bodyPr lIns="146260" tIns="91413" rIns="146260" bIns="91413" anchor="t" anchorCtr="0"/>
          <a:lstStyle>
            <a:lvl1pPr>
              <a:defRPr sz="490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63420" y="6380924"/>
            <a:ext cx="986068" cy="191269"/>
          </a:xfrm>
          <a:prstGeom prst="rect">
            <a:avLst/>
          </a:prstGeom>
          <a:noFill/>
        </p:spPr>
      </p:pic>
      <p:pic>
        <p:nvPicPr>
          <p:cNvPr id="8" name="Picture 7" descr="VS_Wht_rgb.wmf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5" y="2084172"/>
            <a:ext cx="2689618" cy="47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22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271" cy="68580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7" y="5491380"/>
            <a:ext cx="7171399" cy="1794661"/>
          </a:xfrm>
          <a:noFill/>
        </p:spPr>
        <p:txBody>
          <a:bodyPr lIns="146260" tIns="109696" rIns="146260" bIns="109696">
            <a:noAutofit/>
          </a:bodyPr>
          <a:lstStyle>
            <a:lvl1pPr marL="0" indent="0">
              <a:spcBef>
                <a:spcPts val="0"/>
              </a:spcBef>
              <a:buNone/>
              <a:defRPr sz="294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4" y="3689946"/>
            <a:ext cx="7171399" cy="1801436"/>
          </a:xfrm>
          <a:noFill/>
        </p:spPr>
        <p:txBody>
          <a:bodyPr lIns="146260" tIns="91413" rIns="146260" bIns="91413" anchor="t" anchorCtr="0"/>
          <a:lstStyle>
            <a:lvl1pPr>
              <a:defRPr sz="490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 descr="VS_Wht_rgb.wm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5" y="2084172"/>
            <a:ext cx="2689618" cy="4747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63420" y="6380924"/>
            <a:ext cx="986068" cy="1912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8006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0271" cy="6857999"/>
          </a:xfrm>
          <a:prstGeom prst="rect">
            <a:avLst/>
          </a:prstGeom>
        </p:spPr>
      </p:pic>
      <p:pic>
        <p:nvPicPr>
          <p:cNvPr id="7" name="Picture 6" descr="VS_Purp526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75" y="1886812"/>
            <a:ext cx="3154184" cy="883460"/>
          </a:xfrm>
          <a:prstGeom prst="rect">
            <a:avLst/>
          </a:prstGeom>
        </p:spPr>
      </p:pic>
      <p:pic>
        <p:nvPicPr>
          <p:cNvPr id="10" name="Picture 9" descr="MSFT_logo_rgb_C-Gray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6" t="23386" b="23386"/>
          <a:stretch/>
        </p:blipFill>
        <p:spPr>
          <a:xfrm>
            <a:off x="9927694" y="6308981"/>
            <a:ext cx="1229852" cy="34560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7" y="5491380"/>
            <a:ext cx="7171399" cy="1366621"/>
          </a:xfrm>
          <a:noFill/>
        </p:spPr>
        <p:txBody>
          <a:bodyPr lIns="146260" tIns="109696" rIns="146260" bIns="109696">
            <a:noAutofit/>
          </a:bodyPr>
          <a:lstStyle>
            <a:lvl1pPr marL="0" indent="0">
              <a:spcBef>
                <a:spcPts val="0"/>
              </a:spcBef>
              <a:buNone/>
              <a:defRPr sz="2941" spc="0" baseline="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4" y="3689946"/>
            <a:ext cx="7171399" cy="1801436"/>
          </a:xfrm>
          <a:noFill/>
        </p:spPr>
        <p:txBody>
          <a:bodyPr lIns="146260" tIns="91413" rIns="146260" bIns="91413" anchor="t" anchorCtr="0"/>
          <a:lstStyle>
            <a:lvl1pPr>
              <a:defRPr sz="4902" spc="-98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648160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0270" cy="6857999"/>
          </a:xfrm>
          <a:prstGeom prst="rect">
            <a:avLst/>
          </a:prstGeom>
        </p:spPr>
      </p:pic>
      <p:pic>
        <p:nvPicPr>
          <p:cNvPr id="7" name="Picture 6" descr="VS_Purp526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75" y="1886812"/>
            <a:ext cx="3154184" cy="88346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7" y="5491380"/>
            <a:ext cx="7171399" cy="1366621"/>
          </a:xfrm>
          <a:noFill/>
        </p:spPr>
        <p:txBody>
          <a:bodyPr lIns="146260" tIns="109696" rIns="146260" bIns="109696">
            <a:noAutofit/>
          </a:bodyPr>
          <a:lstStyle>
            <a:lvl1pPr marL="0" indent="0">
              <a:spcBef>
                <a:spcPts val="0"/>
              </a:spcBef>
              <a:buNone/>
              <a:defRPr sz="2941" spc="0" baseline="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4" y="3689946"/>
            <a:ext cx="7171399" cy="1801436"/>
          </a:xfrm>
          <a:noFill/>
        </p:spPr>
        <p:txBody>
          <a:bodyPr lIns="146260" tIns="91413" rIns="146260" bIns="91413" anchor="t" anchorCtr="0"/>
          <a:lstStyle>
            <a:lvl1pPr>
              <a:defRPr sz="4902" spc="-98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 descr="MSFT_logo_rgb_C-Gray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6" t="23386" b="23386"/>
          <a:stretch/>
        </p:blipFill>
        <p:spPr>
          <a:xfrm>
            <a:off x="9927694" y="6308981"/>
            <a:ext cx="1229852" cy="34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80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m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335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68965"/>
            <a:ext cx="4653096" cy="440104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95252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27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967"/>
            <a:ext cx="7171399" cy="1796217"/>
          </a:xfrm>
          <a:noFill/>
        </p:spPr>
        <p:txBody>
          <a:bodyPr tIns="91413" bIns="91413" anchor="t" anchorCtr="0"/>
          <a:lstStyle>
            <a:lvl1pPr>
              <a:defRPr sz="862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8020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0271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967"/>
            <a:ext cx="7171399" cy="1796217"/>
          </a:xfrm>
          <a:noFill/>
        </p:spPr>
        <p:txBody>
          <a:bodyPr tIns="91413" bIns="91413" anchor="t" anchorCtr="0"/>
          <a:lstStyle>
            <a:lvl1pPr>
              <a:defRPr sz="862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16765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0271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967"/>
            <a:ext cx="7171399" cy="1796217"/>
          </a:xfrm>
          <a:noFill/>
        </p:spPr>
        <p:txBody>
          <a:bodyPr tIns="91413" bIns="91413" anchor="t" anchorCtr="0"/>
          <a:lstStyle>
            <a:lvl1pPr>
              <a:defRPr sz="862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7901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mo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8335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68965"/>
            <a:ext cx="4653096" cy="4401047"/>
          </a:xfrm>
          <a:noFill/>
        </p:spPr>
        <p:txBody>
          <a:bodyPr tIns="91413" bIns="91413" anchor="t" anchorCtr="0"/>
          <a:lstStyle>
            <a:lvl1pPr>
              <a:defRPr sz="862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89431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nouncin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5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967"/>
            <a:ext cx="7171399" cy="1796217"/>
          </a:xfrm>
          <a:noFill/>
        </p:spPr>
        <p:txBody>
          <a:bodyPr tIns="91413" bIns="91413" anchor="t" anchorCtr="0"/>
          <a:lstStyle>
            <a:lvl1pPr>
              <a:defRPr sz="862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</a:t>
            </a:r>
          </a:p>
        </p:txBody>
      </p:sp>
    </p:spTree>
    <p:extLst>
      <p:ext uri="{BB962C8B-B14F-4D97-AF65-F5344CB8AC3E}">
        <p14:creationId xmlns:p14="http://schemas.microsoft.com/office/powerpoint/2010/main" val="3266326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de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8335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967"/>
            <a:ext cx="7171399" cy="1796217"/>
          </a:xfrm>
          <a:noFill/>
        </p:spPr>
        <p:txBody>
          <a:bodyPr tIns="91413" bIns="91413" anchor="t" anchorCtr="0"/>
          <a:lstStyle>
            <a:lvl1pPr>
              <a:defRPr sz="862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748673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12279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0" indent="0">
              <a:buFontTx/>
              <a:buNone/>
              <a:defRPr sz="1961"/>
            </a:lvl2pPr>
            <a:lvl3pPr marL="223988" indent="0">
              <a:buNone/>
              <a:defRPr/>
            </a:lvl3pPr>
            <a:lvl4pPr marL="447975" indent="0">
              <a:buNone/>
              <a:defRPr/>
            </a:lvl4pPr>
            <a:lvl5pPr marL="6719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16356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12279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1961"/>
            </a:lvl2pPr>
            <a:lvl3pPr marL="223988" indent="0">
              <a:buNone/>
              <a:defRPr/>
            </a:lvl3pPr>
            <a:lvl4pPr marL="447975" indent="0">
              <a:buNone/>
              <a:defRPr/>
            </a:lvl4pPr>
            <a:lvl5pPr marL="6719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543726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81"/>
            <a:ext cx="11653523" cy="2079990"/>
          </a:xfrm>
        </p:spPr>
        <p:txBody>
          <a:bodyPr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2606016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81"/>
            <a:ext cx="11653523" cy="2079990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805908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nounc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68966"/>
            <a:ext cx="7171399" cy="179621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</a:t>
            </a:r>
          </a:p>
        </p:txBody>
      </p:sp>
    </p:spTree>
    <p:extLst>
      <p:ext uri="{BB962C8B-B14F-4D97-AF65-F5344CB8AC3E}">
        <p14:creationId xmlns:p14="http://schemas.microsoft.com/office/powerpoint/2010/main" val="2700493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5" y="1189176"/>
            <a:ext cx="5378548" cy="1934449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solidFill>
                  <a:schemeClr val="accent2"/>
                </a:solidFill>
              </a:defRPr>
            </a:lvl1pPr>
            <a:lvl2pPr marL="0" indent="0">
              <a:buNone/>
              <a:defRPr sz="1961"/>
            </a:lvl2pPr>
            <a:lvl3pPr marL="227098" indent="0">
              <a:buNone/>
              <a:tabLst/>
              <a:defRPr sz="1961"/>
            </a:lvl3pPr>
            <a:lvl4pPr marL="451085" indent="0">
              <a:buNone/>
              <a:defRPr/>
            </a:lvl4pPr>
            <a:lvl5pPr marL="67196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449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solidFill>
                  <a:srgbClr val="68217A"/>
                </a:solidFill>
              </a:defRPr>
            </a:lvl1pPr>
            <a:lvl2pPr marL="0" indent="0">
              <a:buNone/>
              <a:defRPr sz="1961"/>
            </a:lvl2pPr>
            <a:lvl3pPr marL="227098" indent="0">
              <a:buNone/>
              <a:tabLst/>
              <a:defRPr sz="1961"/>
            </a:lvl3pPr>
            <a:lvl4pPr marL="451085" indent="0">
              <a:buNone/>
              <a:defRPr/>
            </a:lvl4pPr>
            <a:lvl5pPr marL="67196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262676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5" y="1189176"/>
            <a:ext cx="5378548" cy="1934449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solidFill>
                  <a:schemeClr val="tx2"/>
                </a:solidFill>
              </a:defRPr>
            </a:lvl1pPr>
            <a:lvl2pPr marL="0" indent="0">
              <a:buNone/>
              <a:defRPr sz="1961"/>
            </a:lvl2pPr>
            <a:lvl3pPr marL="227098" indent="0">
              <a:buNone/>
              <a:tabLst/>
              <a:defRPr sz="1961"/>
            </a:lvl3pPr>
            <a:lvl4pPr marL="451085" indent="0">
              <a:buNone/>
              <a:defRPr/>
            </a:lvl4pPr>
            <a:lvl5pPr marL="67196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449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solidFill>
                  <a:schemeClr val="tx2"/>
                </a:solidFill>
              </a:defRPr>
            </a:lvl1pPr>
            <a:lvl2pPr marL="0" indent="0">
              <a:buNone/>
              <a:defRPr sz="1961"/>
            </a:lvl2pPr>
            <a:lvl3pPr marL="227098" indent="0">
              <a:buNone/>
              <a:tabLst/>
              <a:defRPr sz="1961"/>
            </a:lvl3pPr>
            <a:lvl4pPr marL="451085" indent="0">
              <a:buNone/>
              <a:defRPr/>
            </a:lvl4pPr>
            <a:lvl5pPr marL="67196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80727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5" y="1189180"/>
            <a:ext cx="5378548" cy="2000814"/>
          </a:xfrm>
        </p:spPr>
        <p:txBody>
          <a:bodyPr wrap="square">
            <a:spAutoFit/>
          </a:bodyPr>
          <a:lstStyle>
            <a:lvl1pPr marL="281541" indent="-281541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8">
                <a:solidFill>
                  <a:srgbClr val="68217A"/>
                </a:solidFill>
              </a:defRPr>
            </a:lvl1pPr>
            <a:lvl2pPr marL="520449" indent="-228490">
              <a:defRPr sz="2353"/>
            </a:lvl2pPr>
            <a:lvl3pPr marL="685470" indent="-165022">
              <a:tabLst/>
              <a:defRPr sz="1961"/>
            </a:lvl3pPr>
            <a:lvl4pPr marL="863184" indent="-177715">
              <a:defRPr/>
            </a:lvl4pPr>
            <a:lvl5pPr marL="1028203" indent="-165022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80"/>
            <a:ext cx="5378548" cy="2000814"/>
          </a:xfrm>
        </p:spPr>
        <p:txBody>
          <a:bodyPr wrap="square">
            <a:spAutoFit/>
          </a:bodyPr>
          <a:lstStyle>
            <a:lvl1pPr marL="281541" indent="-281541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8">
                <a:solidFill>
                  <a:srgbClr val="68217A"/>
                </a:solidFill>
              </a:defRPr>
            </a:lvl1pPr>
            <a:lvl2pPr marL="520449" indent="-228490">
              <a:defRPr sz="2353"/>
            </a:lvl2pPr>
            <a:lvl3pPr marL="685470" indent="-165022">
              <a:tabLst/>
              <a:defRPr sz="1961"/>
            </a:lvl3pPr>
            <a:lvl4pPr marL="863184" indent="-177715">
              <a:defRPr/>
            </a:lvl4pPr>
            <a:lvl5pPr marL="1028203" indent="-165022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3579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5" y="1189180"/>
            <a:ext cx="5378548" cy="2000814"/>
          </a:xfrm>
        </p:spPr>
        <p:txBody>
          <a:bodyPr wrap="square">
            <a:spAutoFit/>
          </a:bodyPr>
          <a:lstStyle>
            <a:lvl1pPr marL="281541" indent="-281541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49" indent="-228490">
              <a:defRPr sz="2353"/>
            </a:lvl2pPr>
            <a:lvl3pPr marL="685470" indent="-165022">
              <a:tabLst/>
              <a:defRPr sz="1961"/>
            </a:lvl3pPr>
            <a:lvl4pPr marL="863184" indent="-177715">
              <a:defRPr/>
            </a:lvl4pPr>
            <a:lvl5pPr marL="1028203" indent="-165022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80"/>
            <a:ext cx="5378548" cy="2000814"/>
          </a:xfrm>
        </p:spPr>
        <p:txBody>
          <a:bodyPr wrap="square">
            <a:spAutoFit/>
          </a:bodyPr>
          <a:lstStyle>
            <a:lvl1pPr marL="281541" indent="-281541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49" indent="-228490">
              <a:defRPr sz="2353"/>
            </a:lvl2pPr>
            <a:lvl3pPr marL="685470" indent="-165022">
              <a:tabLst/>
              <a:defRPr sz="1961"/>
            </a:lvl3pPr>
            <a:lvl4pPr marL="863184" indent="-177715">
              <a:defRPr/>
            </a:lvl4pPr>
            <a:lvl5pPr marL="1028203" indent="-165022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262311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2082615"/>
            <a:ext cx="5826761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098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85" indent="0">
              <a:buNone/>
              <a:defRPr>
                <a:solidFill>
                  <a:schemeClr val="bg1"/>
                </a:solidFill>
              </a:defRPr>
            </a:lvl4pPr>
            <a:lvl5pPr marL="671963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94582" y="2082615"/>
            <a:ext cx="5826761" cy="3586208"/>
          </a:xfrm>
          <a:solidFill>
            <a:schemeClr val="accent4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rgbClr val="FFFFFF"/>
                </a:solidFill>
              </a:defRPr>
            </a:lvl2pPr>
            <a:lvl3pPr marL="227098" indent="0">
              <a:buNone/>
              <a:tabLst/>
              <a:defRPr sz="1961">
                <a:solidFill>
                  <a:srgbClr val="FFFFFF"/>
                </a:solidFill>
              </a:defRPr>
            </a:lvl3pPr>
            <a:lvl4pPr marL="451085" indent="0">
              <a:buNone/>
              <a:defRPr>
                <a:solidFill>
                  <a:srgbClr val="FFFFFF"/>
                </a:solidFill>
              </a:defRPr>
            </a:lvl4pPr>
            <a:lvl5pPr marL="671963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29620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2082615"/>
            <a:ext cx="3836698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098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85" indent="0">
              <a:buNone/>
              <a:defRPr>
                <a:solidFill>
                  <a:schemeClr val="bg1"/>
                </a:solidFill>
              </a:defRPr>
            </a:lvl4pPr>
            <a:lvl5pPr marL="671963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5"/>
            <a:ext cx="3836698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tx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tx1"/>
                </a:solidFill>
              </a:defRPr>
            </a:lvl2pPr>
            <a:lvl3pPr marL="227098" indent="0">
              <a:buNone/>
              <a:tabLst/>
              <a:defRPr sz="1961">
                <a:solidFill>
                  <a:schemeClr val="tx1"/>
                </a:solidFill>
              </a:defRPr>
            </a:lvl3pPr>
            <a:lvl4pPr marL="451085" indent="0">
              <a:buNone/>
              <a:defRPr>
                <a:solidFill>
                  <a:schemeClr val="tx1"/>
                </a:solidFill>
              </a:defRPr>
            </a:lvl4pPr>
            <a:lvl5pPr marL="671963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044355" y="2082615"/>
            <a:ext cx="3881519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098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85" indent="0">
              <a:buNone/>
              <a:defRPr>
                <a:solidFill>
                  <a:schemeClr val="bg1"/>
                </a:solidFill>
              </a:defRPr>
            </a:lvl4pPr>
            <a:lvl5pPr marL="671963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99300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087920" y="2080712"/>
            <a:ext cx="7837954" cy="72764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2082615"/>
            <a:ext cx="3836698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098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85" indent="0">
              <a:buNone/>
              <a:defRPr>
                <a:solidFill>
                  <a:schemeClr val="bg1"/>
                </a:solidFill>
              </a:defRPr>
            </a:lvl4pPr>
            <a:lvl5pPr marL="671963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83341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538390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2082616"/>
            <a:ext cx="11653523" cy="132672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5293">
                <a:solidFill>
                  <a:schemeClr val="tx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tx1"/>
                </a:solidFill>
              </a:defRPr>
            </a:lvl2pPr>
            <a:lvl3pPr marL="227098" indent="0">
              <a:buNone/>
              <a:tabLst/>
              <a:defRPr sz="1961">
                <a:solidFill>
                  <a:schemeClr val="tx1"/>
                </a:solidFill>
              </a:defRPr>
            </a:lvl3pPr>
            <a:lvl4pPr marL="451085" indent="0">
              <a:buNone/>
              <a:defRPr>
                <a:solidFill>
                  <a:schemeClr val="tx1"/>
                </a:solidFill>
              </a:defRPr>
            </a:lvl4pPr>
            <a:lvl5pPr marL="671963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58415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Content One Ti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044355" y="2082615"/>
            <a:ext cx="3881519" cy="3586208"/>
          </a:xfrm>
          <a:solidFill>
            <a:schemeClr val="accent3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098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85" indent="0">
              <a:buNone/>
              <a:defRPr>
                <a:solidFill>
                  <a:schemeClr val="bg1"/>
                </a:solidFill>
              </a:defRPr>
            </a:lvl4pPr>
            <a:lvl5pPr marL="671963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2082617"/>
            <a:ext cx="7171399" cy="225966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5293">
                <a:solidFill>
                  <a:schemeClr val="tx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tx1"/>
                </a:solidFill>
              </a:defRPr>
            </a:lvl2pPr>
            <a:lvl3pPr marL="227098" indent="0">
              <a:buNone/>
              <a:tabLst/>
              <a:defRPr sz="1961">
                <a:solidFill>
                  <a:schemeClr val="tx1"/>
                </a:solidFill>
              </a:defRPr>
            </a:lvl3pPr>
            <a:lvl4pPr marL="451085" indent="0">
              <a:buNone/>
              <a:defRPr>
                <a:solidFill>
                  <a:schemeClr val="tx1"/>
                </a:solidFill>
              </a:defRPr>
            </a:lvl4pPr>
            <a:lvl5pPr marL="671963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953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0.xml"/><Relationship Id="rId13" Type="http://schemas.openxmlformats.org/officeDocument/2006/relationships/slideLayout" Target="../slideLayouts/slideLayout255.xml"/><Relationship Id="rId18" Type="http://schemas.openxmlformats.org/officeDocument/2006/relationships/slideLayout" Target="../slideLayouts/slideLayout260.xml"/><Relationship Id="rId26" Type="http://schemas.openxmlformats.org/officeDocument/2006/relationships/slideLayout" Target="../slideLayouts/slideLayout268.xml"/><Relationship Id="rId3" Type="http://schemas.openxmlformats.org/officeDocument/2006/relationships/slideLayout" Target="../slideLayouts/slideLayout245.xml"/><Relationship Id="rId21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49.xml"/><Relationship Id="rId12" Type="http://schemas.openxmlformats.org/officeDocument/2006/relationships/slideLayout" Target="../slideLayouts/slideLayout254.xml"/><Relationship Id="rId17" Type="http://schemas.openxmlformats.org/officeDocument/2006/relationships/slideLayout" Target="../slideLayouts/slideLayout259.xml"/><Relationship Id="rId25" Type="http://schemas.openxmlformats.org/officeDocument/2006/relationships/slideLayout" Target="../slideLayouts/slideLayout267.xml"/><Relationship Id="rId2" Type="http://schemas.openxmlformats.org/officeDocument/2006/relationships/slideLayout" Target="../slideLayouts/slideLayout244.xml"/><Relationship Id="rId16" Type="http://schemas.openxmlformats.org/officeDocument/2006/relationships/slideLayout" Target="../slideLayouts/slideLayout258.xml"/><Relationship Id="rId20" Type="http://schemas.openxmlformats.org/officeDocument/2006/relationships/slideLayout" Target="../slideLayouts/slideLayout262.xml"/><Relationship Id="rId29" Type="http://schemas.openxmlformats.org/officeDocument/2006/relationships/slideLayout" Target="../slideLayouts/slideLayout271.xml"/><Relationship Id="rId1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53.xml"/><Relationship Id="rId24" Type="http://schemas.openxmlformats.org/officeDocument/2006/relationships/slideLayout" Target="../slideLayouts/slideLayout266.xml"/><Relationship Id="rId32" Type="http://schemas.openxmlformats.org/officeDocument/2006/relationships/image" Target="../media/image26.png"/><Relationship Id="rId5" Type="http://schemas.openxmlformats.org/officeDocument/2006/relationships/slideLayout" Target="../slideLayouts/slideLayout247.xml"/><Relationship Id="rId15" Type="http://schemas.openxmlformats.org/officeDocument/2006/relationships/slideLayout" Target="../slideLayouts/slideLayout257.xml"/><Relationship Id="rId23" Type="http://schemas.openxmlformats.org/officeDocument/2006/relationships/slideLayout" Target="../slideLayouts/slideLayout265.xml"/><Relationship Id="rId28" Type="http://schemas.openxmlformats.org/officeDocument/2006/relationships/slideLayout" Target="../slideLayouts/slideLayout270.xml"/><Relationship Id="rId10" Type="http://schemas.openxmlformats.org/officeDocument/2006/relationships/slideLayout" Target="../slideLayouts/slideLayout252.xml"/><Relationship Id="rId19" Type="http://schemas.openxmlformats.org/officeDocument/2006/relationships/slideLayout" Target="../slideLayouts/slideLayout261.xml"/><Relationship Id="rId31" Type="http://schemas.openxmlformats.org/officeDocument/2006/relationships/theme" Target="../theme/theme10.xml"/><Relationship Id="rId4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51.xml"/><Relationship Id="rId14" Type="http://schemas.openxmlformats.org/officeDocument/2006/relationships/slideLayout" Target="../slideLayouts/slideLayout256.xml"/><Relationship Id="rId22" Type="http://schemas.openxmlformats.org/officeDocument/2006/relationships/slideLayout" Target="../slideLayouts/slideLayout264.xml"/><Relationship Id="rId27" Type="http://schemas.openxmlformats.org/officeDocument/2006/relationships/slideLayout" Target="../slideLayouts/slideLayout269.xml"/><Relationship Id="rId30" Type="http://schemas.openxmlformats.org/officeDocument/2006/relationships/slideLayout" Target="../slideLayouts/slideLayout27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0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9.xml"/><Relationship Id="rId12" Type="http://schemas.openxmlformats.org/officeDocument/2006/relationships/slideLayout" Target="../slideLayouts/slideLayout284.xml"/><Relationship Id="rId2" Type="http://schemas.openxmlformats.org/officeDocument/2006/relationships/slideLayout" Target="../slideLayouts/slideLayout274.xml"/><Relationship Id="rId1" Type="http://schemas.openxmlformats.org/officeDocument/2006/relationships/slideLayout" Target="../slideLayouts/slideLayout273.xml"/><Relationship Id="rId6" Type="http://schemas.openxmlformats.org/officeDocument/2006/relationships/slideLayout" Target="../slideLayouts/slideLayout278.xml"/><Relationship Id="rId11" Type="http://schemas.openxmlformats.org/officeDocument/2006/relationships/slideLayout" Target="../slideLayouts/slideLayout283.xml"/><Relationship Id="rId5" Type="http://schemas.openxmlformats.org/officeDocument/2006/relationships/slideLayout" Target="../slideLayouts/slideLayout277.xml"/><Relationship Id="rId10" Type="http://schemas.openxmlformats.org/officeDocument/2006/relationships/slideLayout" Target="../slideLayouts/slideLayout282.xml"/><Relationship Id="rId4" Type="http://schemas.openxmlformats.org/officeDocument/2006/relationships/slideLayout" Target="../slideLayouts/slideLayout276.xml"/><Relationship Id="rId9" Type="http://schemas.openxmlformats.org/officeDocument/2006/relationships/slideLayout" Target="../slideLayouts/slideLayout281.xml"/><Relationship Id="rId14" Type="http://schemas.openxmlformats.org/officeDocument/2006/relationships/image" Target="../media/image26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2.xml"/><Relationship Id="rId10" Type="http://schemas.openxmlformats.org/officeDocument/2006/relationships/image" Target="../media/image20.emf"/><Relationship Id="rId4" Type="http://schemas.openxmlformats.org/officeDocument/2006/relationships/slideLayout" Target="../slideLayouts/slideLayout71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34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33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Relationship Id="rId35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17" Type="http://schemas.openxmlformats.org/officeDocument/2006/relationships/image" Target="../media/image24.png"/><Relationship Id="rId2" Type="http://schemas.openxmlformats.org/officeDocument/2006/relationships/slideLayout" Target="../slideLayouts/slideLayout111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slideLayout" Target="../slideLayouts/slideLayout137.xml"/><Relationship Id="rId18" Type="http://schemas.openxmlformats.org/officeDocument/2006/relationships/slideLayout" Target="../slideLayouts/slideLayout142.xml"/><Relationship Id="rId26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27.xml"/><Relationship Id="rId21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6.xml"/><Relationship Id="rId17" Type="http://schemas.openxmlformats.org/officeDocument/2006/relationships/slideLayout" Target="../slideLayouts/slideLayout141.xml"/><Relationship Id="rId25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26.xml"/><Relationship Id="rId16" Type="http://schemas.openxmlformats.org/officeDocument/2006/relationships/slideLayout" Target="../slideLayouts/slideLayout140.xml"/><Relationship Id="rId20" Type="http://schemas.openxmlformats.org/officeDocument/2006/relationships/slideLayout" Target="../slideLayouts/slideLayout144.xml"/><Relationship Id="rId29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24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9.xml"/><Relationship Id="rId23" Type="http://schemas.openxmlformats.org/officeDocument/2006/relationships/slideLayout" Target="../slideLayouts/slideLayout147.xml"/><Relationship Id="rId28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34.xml"/><Relationship Id="rId19" Type="http://schemas.openxmlformats.org/officeDocument/2006/relationships/slideLayout" Target="../slideLayouts/slideLayout143.xml"/><Relationship Id="rId31" Type="http://schemas.openxmlformats.org/officeDocument/2006/relationships/image" Target="../media/image26.png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38.xml"/><Relationship Id="rId22" Type="http://schemas.openxmlformats.org/officeDocument/2006/relationships/slideLayout" Target="../slideLayouts/slideLayout146.xml"/><Relationship Id="rId27" Type="http://schemas.openxmlformats.org/officeDocument/2006/relationships/slideLayout" Target="../slideLayouts/slideLayout151.xml"/><Relationship Id="rId30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image" Target="../media/image26.png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0.xml"/><Relationship Id="rId13" Type="http://schemas.openxmlformats.org/officeDocument/2006/relationships/slideLayout" Target="../slideLayouts/slideLayout195.xml"/><Relationship Id="rId18" Type="http://schemas.openxmlformats.org/officeDocument/2006/relationships/slideLayout" Target="../slideLayouts/slideLayout200.xml"/><Relationship Id="rId26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185.xml"/><Relationship Id="rId21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189.xml"/><Relationship Id="rId12" Type="http://schemas.openxmlformats.org/officeDocument/2006/relationships/slideLayout" Target="../slideLayouts/slideLayout194.xml"/><Relationship Id="rId17" Type="http://schemas.openxmlformats.org/officeDocument/2006/relationships/slideLayout" Target="../slideLayouts/slideLayout199.xml"/><Relationship Id="rId25" Type="http://schemas.openxmlformats.org/officeDocument/2006/relationships/slideLayout" Target="../slideLayouts/slideLayout207.xml"/><Relationship Id="rId2" Type="http://schemas.openxmlformats.org/officeDocument/2006/relationships/slideLayout" Target="../slideLayouts/slideLayout184.xml"/><Relationship Id="rId16" Type="http://schemas.openxmlformats.org/officeDocument/2006/relationships/slideLayout" Target="../slideLayouts/slideLayout198.xml"/><Relationship Id="rId20" Type="http://schemas.openxmlformats.org/officeDocument/2006/relationships/slideLayout" Target="../slideLayouts/slideLayout202.xml"/><Relationship Id="rId29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93.xml"/><Relationship Id="rId24" Type="http://schemas.openxmlformats.org/officeDocument/2006/relationships/slideLayout" Target="../slideLayouts/slideLayout206.xml"/><Relationship Id="rId32" Type="http://schemas.openxmlformats.org/officeDocument/2006/relationships/image" Target="../media/image26.png"/><Relationship Id="rId5" Type="http://schemas.openxmlformats.org/officeDocument/2006/relationships/slideLayout" Target="../slideLayouts/slideLayout187.xml"/><Relationship Id="rId15" Type="http://schemas.openxmlformats.org/officeDocument/2006/relationships/slideLayout" Target="../slideLayouts/slideLayout197.xml"/><Relationship Id="rId23" Type="http://schemas.openxmlformats.org/officeDocument/2006/relationships/slideLayout" Target="../slideLayouts/slideLayout205.xml"/><Relationship Id="rId28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192.xml"/><Relationship Id="rId19" Type="http://schemas.openxmlformats.org/officeDocument/2006/relationships/slideLayout" Target="../slideLayouts/slideLayout201.xml"/><Relationship Id="rId31" Type="http://schemas.openxmlformats.org/officeDocument/2006/relationships/theme" Target="../theme/theme8.xml"/><Relationship Id="rId4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91.xml"/><Relationship Id="rId14" Type="http://schemas.openxmlformats.org/officeDocument/2006/relationships/slideLayout" Target="../slideLayouts/slideLayout196.xml"/><Relationship Id="rId22" Type="http://schemas.openxmlformats.org/officeDocument/2006/relationships/slideLayout" Target="../slideLayouts/slideLayout204.xml"/><Relationship Id="rId27" Type="http://schemas.openxmlformats.org/officeDocument/2006/relationships/slideLayout" Target="../slideLayouts/slideLayout209.xml"/><Relationship Id="rId30" Type="http://schemas.openxmlformats.org/officeDocument/2006/relationships/slideLayout" Target="../slideLayouts/slideLayout21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0.xml"/><Relationship Id="rId13" Type="http://schemas.openxmlformats.org/officeDocument/2006/relationships/slideLayout" Target="../slideLayouts/slideLayout225.xml"/><Relationship Id="rId18" Type="http://schemas.openxmlformats.org/officeDocument/2006/relationships/slideLayout" Target="../slideLayouts/slideLayout230.xml"/><Relationship Id="rId26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15.xml"/><Relationship Id="rId21" Type="http://schemas.openxmlformats.org/officeDocument/2006/relationships/slideLayout" Target="../slideLayouts/slideLayout233.xml"/><Relationship Id="rId7" Type="http://schemas.openxmlformats.org/officeDocument/2006/relationships/slideLayout" Target="../slideLayouts/slideLayout219.xml"/><Relationship Id="rId12" Type="http://schemas.openxmlformats.org/officeDocument/2006/relationships/slideLayout" Target="../slideLayouts/slideLayout224.xml"/><Relationship Id="rId17" Type="http://schemas.openxmlformats.org/officeDocument/2006/relationships/slideLayout" Target="../slideLayouts/slideLayout229.xml"/><Relationship Id="rId25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14.xml"/><Relationship Id="rId16" Type="http://schemas.openxmlformats.org/officeDocument/2006/relationships/slideLayout" Target="../slideLayouts/slideLayout228.xml"/><Relationship Id="rId20" Type="http://schemas.openxmlformats.org/officeDocument/2006/relationships/slideLayout" Target="../slideLayouts/slideLayout232.xml"/><Relationship Id="rId29" Type="http://schemas.openxmlformats.org/officeDocument/2006/relationships/slideLayout" Target="../slideLayouts/slideLayout241.xml"/><Relationship Id="rId1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8.xml"/><Relationship Id="rId11" Type="http://schemas.openxmlformats.org/officeDocument/2006/relationships/slideLayout" Target="../slideLayouts/slideLayout223.xml"/><Relationship Id="rId24" Type="http://schemas.openxmlformats.org/officeDocument/2006/relationships/slideLayout" Target="../slideLayouts/slideLayout236.xml"/><Relationship Id="rId32" Type="http://schemas.openxmlformats.org/officeDocument/2006/relationships/image" Target="../media/image26.png"/><Relationship Id="rId5" Type="http://schemas.openxmlformats.org/officeDocument/2006/relationships/slideLayout" Target="../slideLayouts/slideLayout217.xml"/><Relationship Id="rId15" Type="http://schemas.openxmlformats.org/officeDocument/2006/relationships/slideLayout" Target="../slideLayouts/slideLayout227.xml"/><Relationship Id="rId23" Type="http://schemas.openxmlformats.org/officeDocument/2006/relationships/slideLayout" Target="../slideLayouts/slideLayout235.xml"/><Relationship Id="rId28" Type="http://schemas.openxmlformats.org/officeDocument/2006/relationships/slideLayout" Target="../slideLayouts/slideLayout240.xml"/><Relationship Id="rId10" Type="http://schemas.openxmlformats.org/officeDocument/2006/relationships/slideLayout" Target="../slideLayouts/slideLayout222.xml"/><Relationship Id="rId19" Type="http://schemas.openxmlformats.org/officeDocument/2006/relationships/slideLayout" Target="../slideLayouts/slideLayout231.xml"/><Relationship Id="rId31" Type="http://schemas.openxmlformats.org/officeDocument/2006/relationships/theme" Target="../theme/theme9.xml"/><Relationship Id="rId4" Type="http://schemas.openxmlformats.org/officeDocument/2006/relationships/slideLayout" Target="../slideLayouts/slideLayout216.xml"/><Relationship Id="rId9" Type="http://schemas.openxmlformats.org/officeDocument/2006/relationships/slideLayout" Target="../slideLayouts/slideLayout221.xml"/><Relationship Id="rId14" Type="http://schemas.openxmlformats.org/officeDocument/2006/relationships/slideLayout" Target="../slideLayouts/slideLayout226.xml"/><Relationship Id="rId22" Type="http://schemas.openxmlformats.org/officeDocument/2006/relationships/slideLayout" Target="../slideLayouts/slideLayout234.xml"/><Relationship Id="rId27" Type="http://schemas.openxmlformats.org/officeDocument/2006/relationships/slideLayout" Target="../slideLayouts/slideLayout239.xml"/><Relationship Id="rId30" Type="http://schemas.openxmlformats.org/officeDocument/2006/relationships/slideLayout" Target="../slideLayouts/slideLayout2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3" y="289514"/>
            <a:ext cx="11655840" cy="899665"/>
          </a:xfrm>
          <a:prstGeom prst="rect">
            <a:avLst/>
          </a:prstGeom>
        </p:spPr>
        <p:txBody>
          <a:bodyPr vert="horz" wrap="square" lIns="146260" tIns="91413" rIns="146260" bIns="91413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81"/>
            <a:ext cx="11653521" cy="2079990"/>
          </a:xfrm>
          <a:prstGeom prst="rect">
            <a:avLst/>
          </a:prstGeom>
        </p:spPr>
        <p:txBody>
          <a:bodyPr vert="horz" wrap="square" lIns="146260" tIns="91413" rIns="146260" bIns="91413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75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</p:sldLayoutIdLst>
  <p:transition>
    <p:fade/>
  </p:transition>
  <p:txStyles>
    <p:titleStyle>
      <a:lvl1pPr algn="l" defTabSz="914098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47" marR="0" indent="-336047" algn="l" defTabSz="91409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24" marR="0" indent="-236477" algn="l" defTabSz="91409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09" marR="0" indent="-224031" algn="l" defTabSz="91409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138" marR="0" indent="-224031" algn="l" defTabSz="91409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167" marR="0" indent="-224031" algn="l" defTabSz="91409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770" indent="-228525" algn="l" defTabSz="91409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820" indent="-228525" algn="l" defTabSz="91409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869" indent="-228525" algn="l" defTabSz="91409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919" indent="-228525" algn="l" defTabSz="91409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50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98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148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197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246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295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344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394" algn="l" defTabSz="91409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166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  <p:sldLayoutId id="2147483925" r:id="rId12"/>
    <p:sldLayoutId id="2147483926" r:id="rId13"/>
    <p:sldLayoutId id="2147483927" r:id="rId14"/>
    <p:sldLayoutId id="2147483928" r:id="rId15"/>
    <p:sldLayoutId id="2147483929" r:id="rId16"/>
    <p:sldLayoutId id="2147483930" r:id="rId17"/>
    <p:sldLayoutId id="2147483931" r:id="rId18"/>
    <p:sldLayoutId id="2147483932" r:id="rId19"/>
    <p:sldLayoutId id="2147483933" r:id="rId20"/>
    <p:sldLayoutId id="2147483934" r:id="rId21"/>
    <p:sldLayoutId id="2147483935" r:id="rId22"/>
    <p:sldLayoutId id="2147483936" r:id="rId23"/>
    <p:sldLayoutId id="2147483937" r:id="rId24"/>
    <p:sldLayoutId id="2147483938" r:id="rId25"/>
    <p:sldLayoutId id="2147483939" r:id="rId26"/>
    <p:sldLayoutId id="2147483940" r:id="rId27"/>
    <p:sldLayoutId id="2147483941" r:id="rId28"/>
    <p:sldLayoutId id="2147483942" r:id="rId29"/>
    <p:sldLayoutId id="2147483943" r:id="rId3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Picture 6"/>
          <p:cNvPicPr/>
          <p:nvPr/>
        </p:nvPicPr>
        <p:blipFill>
          <a:blip r:embed="rId14"/>
          <a:stretch>
            <a:fillRect/>
          </a:stretch>
        </p:blipFill>
        <p:spPr>
          <a:xfrm rot="5400000">
            <a:off x="9394200" y="3050280"/>
            <a:ext cx="6994800" cy="893880"/>
          </a:xfrm>
          <a:prstGeom prst="rect">
            <a:avLst/>
          </a:prstGeom>
          <a:ln>
            <a:noFill/>
          </a:ln>
        </p:spPr>
      </p:pic>
      <p:sp>
        <p:nvSpPr>
          <p:cNvPr id="365" name="PlaceHolder 1"/>
          <p:cNvSpPr>
            <a:spLocks noGrp="1"/>
          </p:cNvSpPr>
          <p:nvPr>
            <p:ph type="body"/>
          </p:nvPr>
        </p:nvSpPr>
        <p:spPr>
          <a:xfrm>
            <a:off x="3383641" y="1668601"/>
            <a:ext cx="8777880" cy="5028840"/>
          </a:xfrm>
          <a:prstGeom prst="rect">
            <a:avLst/>
          </a:prstGeom>
        </p:spPr>
        <p:txBody>
          <a:bodyPr lIns="146160" tIns="91440" rIns="146160" bIns="91440"/>
          <a:lstStyle/>
          <a:p>
            <a:pPr>
              <a:buSzPct val="45000"/>
              <a:buFont typeface="StarSymbol"/>
              <a:buChar char=""/>
            </a:pPr>
            <a:r>
              <a:rPr lang="en-US" sz="4000">
                <a:solidFill>
                  <a:srgbClr val="404040"/>
                </a:solidFill>
                <a:latin typeface="Segoe UI Light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4000">
                <a:solidFill>
                  <a:srgbClr val="404040"/>
                </a:solidFill>
                <a:latin typeface="Segoe UI Light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4000">
                <a:solidFill>
                  <a:srgbClr val="404040"/>
                </a:solidFill>
                <a:latin typeface="Segoe UI Light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4000">
                <a:solidFill>
                  <a:srgbClr val="404040"/>
                </a:solidFill>
                <a:latin typeface="Segoe UI Light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4000">
                <a:solidFill>
                  <a:srgbClr val="404040"/>
                </a:solidFill>
                <a:latin typeface="Segoe UI Light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4000">
                <a:solidFill>
                  <a:srgbClr val="404040"/>
                </a:solidFill>
                <a:latin typeface="Segoe UI Light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90000"/>
              <a:buFont typeface="Arial"/>
              <a:buChar char="•"/>
            </a:pPr>
            <a:r>
              <a:rPr lang="en-US" sz="4000">
                <a:solidFill>
                  <a:srgbClr val="404040"/>
                </a:solidFill>
                <a:latin typeface="Segoe UI Light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90000"/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Segoe U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90000"/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Segoe U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90000"/>
              <a:buFont typeface="Arial"/>
              <a:buChar char="•"/>
            </a:pPr>
            <a:r>
              <a:rPr lang="en-US" sz="2000">
                <a:solidFill>
                  <a:srgbClr val="404040"/>
                </a:solidFill>
                <a:latin typeface="Segoe U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SzPct val="90000"/>
              <a:buFont typeface="Arial"/>
              <a:buChar char="•"/>
            </a:pPr>
            <a:r>
              <a:rPr lang="en-US" sz="2000">
                <a:solidFill>
                  <a:srgbClr val="404040"/>
                </a:solidFill>
                <a:latin typeface="Segoe UI"/>
              </a:rPr>
              <a:t>Fifth level</a:t>
            </a:r>
            <a:endParaRPr/>
          </a:p>
        </p:txBody>
      </p:sp>
      <p:sp>
        <p:nvSpPr>
          <p:cNvPr id="366" name="PlaceHolder 2"/>
          <p:cNvSpPr>
            <a:spLocks noGrp="1"/>
          </p:cNvSpPr>
          <p:nvPr>
            <p:ph type="title"/>
          </p:nvPr>
        </p:nvSpPr>
        <p:spPr>
          <a:xfrm>
            <a:off x="274680" y="295201"/>
            <a:ext cx="11889360" cy="917280"/>
          </a:xfrm>
          <a:prstGeom prst="rect">
            <a:avLst/>
          </a:prstGeom>
        </p:spPr>
        <p:txBody>
          <a:bodyPr lIns="146160" tIns="91440" rIns="146160" bIns="91440"/>
          <a:lstStyle/>
          <a:p>
            <a:pPr>
              <a:lnSpc>
                <a:spcPct val="90000"/>
              </a:lnSpc>
            </a:pPr>
            <a:r>
              <a:rPr lang="en-US" sz="4800">
                <a:solidFill>
                  <a:srgbClr val="404040"/>
                </a:solidFill>
                <a:latin typeface="Segoe UI Light"/>
              </a:rPr>
              <a:t>Click to edit the title text formatClick to edit Master title style</a:t>
            </a:r>
            <a:endParaRPr/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283320" y="1668601"/>
            <a:ext cx="2742840" cy="5028840"/>
          </a:xfrm>
          <a:prstGeom prst="rect">
            <a:avLst/>
          </a:prstGeom>
        </p:spPr>
        <p:txBody>
          <a:bodyPr lIns="146160" tIns="91440" rIns="146160" bIns="91440"/>
          <a:lstStyle/>
          <a:p>
            <a:pPr>
              <a:buSzPct val="45000"/>
              <a:buFont typeface="StarSymbol"/>
              <a:buChar char=""/>
            </a:pPr>
            <a:r>
              <a:rPr lang="en-US" sz="2400">
                <a:solidFill>
                  <a:srgbClr val="404040"/>
                </a:solidFill>
                <a:latin typeface="Segoe U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solidFill>
                  <a:srgbClr val="404040"/>
                </a:solidFill>
                <a:latin typeface="Segoe U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solidFill>
                  <a:srgbClr val="404040"/>
                </a:solidFill>
                <a:latin typeface="Segoe U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400">
                <a:solidFill>
                  <a:srgbClr val="404040"/>
                </a:solidFill>
                <a:latin typeface="Segoe U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400">
                <a:solidFill>
                  <a:srgbClr val="404040"/>
                </a:solidFill>
                <a:latin typeface="Segoe U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400">
                <a:solidFill>
                  <a:srgbClr val="404040"/>
                </a:solidFill>
                <a:latin typeface="Segoe UI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404040"/>
                </a:solidFill>
                <a:latin typeface="Segoe UI"/>
              </a:rPr>
              <a:t>Seventh Outline LevelClick to edit Master text styles</a:t>
            </a:r>
            <a:endParaRPr/>
          </a:p>
        </p:txBody>
      </p:sp>
      <p:sp>
        <p:nvSpPr>
          <p:cNvPr id="368" name="PlaceHolder 4"/>
          <p:cNvSpPr>
            <a:spLocks noGrp="1"/>
          </p:cNvSpPr>
          <p:nvPr>
            <p:ph type="dt"/>
          </p:nvPr>
        </p:nvSpPr>
        <p:spPr>
          <a:xfrm>
            <a:off x="621721" y="6371640"/>
            <a:ext cx="2897280" cy="482040"/>
          </a:xfrm>
          <a:prstGeom prst="rect">
            <a:avLst/>
          </a:prstGeom>
        </p:spPr>
        <p:txBody>
          <a:bodyPr lIns="0" tIns="0" rIns="0" bIns="0"/>
          <a:lstStyle/>
          <a:p>
            <a:pPr defTabSz="914225"/>
            <a:r>
              <a:rPr lang="en-US" sz="1400">
                <a:solidFill>
                  <a:prstClr val="black"/>
                </a:solidFill>
                <a:latin typeface="Times New Roman"/>
              </a:rPr>
              <a:t>&lt;date/time&gt;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369" name="PlaceHolder 5"/>
          <p:cNvSpPr>
            <a:spLocks noGrp="1"/>
          </p:cNvSpPr>
          <p:nvPr>
            <p:ph type="ftr"/>
          </p:nvPr>
        </p:nvSpPr>
        <p:spPr>
          <a:xfrm>
            <a:off x="4253040" y="6371640"/>
            <a:ext cx="3942000" cy="482040"/>
          </a:xfrm>
          <a:prstGeom prst="rect">
            <a:avLst/>
          </a:prstGeom>
        </p:spPr>
        <p:txBody>
          <a:bodyPr lIns="0" tIns="0" rIns="0" bIns="0"/>
          <a:lstStyle/>
          <a:p>
            <a:pPr algn="ctr" defTabSz="914225"/>
            <a:r>
              <a:rPr lang="en-US" sz="1400">
                <a:solidFill>
                  <a:prstClr val="black"/>
                </a:solidFill>
                <a:latin typeface="Times New Roman"/>
              </a:rPr>
              <a:t>&lt;footer&gt;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370" name="PlaceHolder 6"/>
          <p:cNvSpPr>
            <a:spLocks noGrp="1"/>
          </p:cNvSpPr>
          <p:nvPr>
            <p:ph type="sldNum"/>
          </p:nvPr>
        </p:nvSpPr>
        <p:spPr>
          <a:xfrm>
            <a:off x="8916841" y="6371640"/>
            <a:ext cx="2897280" cy="482040"/>
          </a:xfrm>
          <a:prstGeom prst="rect">
            <a:avLst/>
          </a:prstGeom>
        </p:spPr>
        <p:txBody>
          <a:bodyPr lIns="0" tIns="0" rIns="0" bIns="0"/>
          <a:lstStyle/>
          <a:p>
            <a:pPr algn="r" defTabSz="914225"/>
            <a:fld id="{137A4808-0F8C-4FF4-B45B-0097B6EA71DC}" type="slidenum">
              <a:rPr lang="en-US" sz="1400" smtClean="0">
                <a:solidFill>
                  <a:prstClr val="black"/>
                </a:solidFill>
                <a:latin typeface="Times New Roman"/>
              </a:rPr>
              <a:pPr algn="r" defTabSz="914225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071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</p:sldLayoutIdLst>
  <p:txStyles>
    <p:titleStyle>
      <a:lvl1pPr algn="l" defTabSz="91422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6" indent="-228556" algn="l" defTabSz="91422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6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9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05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1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30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4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5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2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3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49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61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74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8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9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71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C45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0798" y="416497"/>
            <a:ext cx="110798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0798" y="1876997"/>
            <a:ext cx="11079822" cy="4215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633" y="-1916710"/>
            <a:ext cx="1916710" cy="191671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16173" y="-1299952"/>
            <a:ext cx="848413" cy="683197"/>
          </a:xfrm>
          <a:prstGeom prst="rect">
            <a:avLst/>
          </a:prstGeom>
          <a:solidFill>
            <a:srgbClr val="289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68280" y="-1299952"/>
            <a:ext cx="848413" cy="683197"/>
          </a:xfrm>
          <a:prstGeom prst="rect">
            <a:avLst/>
          </a:prstGeom>
          <a:solidFill>
            <a:srgbClr val="80B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67522" y="-1299952"/>
            <a:ext cx="848413" cy="683197"/>
          </a:xfrm>
          <a:prstGeom prst="rect">
            <a:avLst/>
          </a:prstGeom>
          <a:solidFill>
            <a:srgbClr val="3C4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00775" y="-1299952"/>
            <a:ext cx="848413" cy="683197"/>
          </a:xfrm>
          <a:prstGeom prst="rect">
            <a:avLst/>
          </a:prstGeom>
          <a:solidFill>
            <a:srgbClr val="E34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4028" y="-1299952"/>
            <a:ext cx="848413" cy="683197"/>
          </a:xfrm>
          <a:prstGeom prst="rect">
            <a:avLst/>
          </a:prstGeom>
          <a:solidFill>
            <a:srgbClr val="017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04988" y="-1299952"/>
            <a:ext cx="848413" cy="683197"/>
          </a:xfrm>
          <a:prstGeom prst="rect">
            <a:avLst/>
          </a:prstGeom>
          <a:solidFill>
            <a:srgbClr val="1D4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" y="0"/>
            <a:ext cx="123290" cy="6858000"/>
          </a:xfrm>
          <a:prstGeom prst="rect">
            <a:avLst/>
          </a:prstGeom>
          <a:solidFill>
            <a:srgbClr val="617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897421" y="62741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rgbClr val="617081"/>
                </a:solidFill>
              </a:defRPr>
            </a:lvl1pPr>
          </a:lstStyle>
          <a:p>
            <a:pPr defTabSz="914225"/>
            <a:fld id="{0D099E2A-118A-4377-8F98-2DF40BCBA9FE}" type="slidenum">
              <a:rPr lang="es-ES" smtClean="0"/>
              <a:pPr defTabSz="914225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6873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</p:sldLayoutIdLst>
  <p:hf hdr="0" ftr="0" dt="0"/>
  <p:txStyles>
    <p:titleStyle>
      <a:lvl1pPr algn="l" defTabSz="914225" rtl="0" eaLnBrk="1" latinLnBrk="0" hangingPunct="1">
        <a:lnSpc>
          <a:spcPct val="90000"/>
        </a:lnSpc>
        <a:spcBef>
          <a:spcPct val="0"/>
        </a:spcBef>
        <a:buNone/>
        <a:defRPr sz="5399" kern="1200">
          <a:solidFill>
            <a:srgbClr val="289FD7"/>
          </a:solidFill>
          <a:latin typeface="+mj-lt"/>
          <a:ea typeface="+mj-ea"/>
          <a:cs typeface="+mj-cs"/>
        </a:defRPr>
      </a:lvl1pPr>
    </p:titleStyle>
    <p:bodyStyle>
      <a:lvl1pPr marL="228556" indent="-228556" algn="l" defTabSz="91422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66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78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89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005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11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30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4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5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2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3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49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61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74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8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9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3" y="289515"/>
            <a:ext cx="11655840" cy="899665"/>
          </a:xfrm>
          <a:prstGeom prst="rect">
            <a:avLst/>
          </a:prstGeom>
        </p:spPr>
        <p:txBody>
          <a:bodyPr vert="horz" wrap="square" lIns="146260" tIns="91413" rIns="146260" bIns="91413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82"/>
            <a:ext cx="11653521" cy="2079990"/>
          </a:xfrm>
          <a:prstGeom prst="rect">
            <a:avLst/>
          </a:prstGeom>
        </p:spPr>
        <p:txBody>
          <a:bodyPr vert="horz" wrap="square" lIns="146260" tIns="91413" rIns="146260" bIns="91413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83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  <p:sldLayoutId id="2147483770" r:id="rId32"/>
    <p:sldLayoutId id="2147483771" r:id="rId33"/>
    <p:sldLayoutId id="2147483772" r:id="rId34"/>
  </p:sldLayoutIdLst>
  <p:transition>
    <p:fade/>
  </p:transition>
  <p:txStyles>
    <p:titleStyle>
      <a:lvl1pPr algn="l" defTabSz="913923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5982" marR="0" indent="-335982" algn="l" defTabSz="91392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414" marR="0" indent="-236432" algn="l" defTabSz="91392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3959" marR="0" indent="-223988" algn="l" defTabSz="91392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7944" marR="0" indent="-223988" algn="l" defTabSz="91392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1930" marR="0" indent="-223988" algn="l" defTabSz="91392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287" indent="-228481" algn="l" defTabSz="91392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249" indent="-228481" algn="l" defTabSz="91392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211" indent="-228481" algn="l" defTabSz="91392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173" indent="-228481" algn="l" defTabSz="91392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2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6962" algn="l" defTabSz="91392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3923" algn="l" defTabSz="91392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885" algn="l" defTabSz="91392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7846" algn="l" defTabSz="91392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4807" algn="l" defTabSz="91392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1769" algn="l" defTabSz="91392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8730" algn="l" defTabSz="91392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2" algn="l" defTabSz="91392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99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83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861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  <p:sldLayoutId id="2147483839" r:id="rId18"/>
    <p:sldLayoutId id="2147483840" r:id="rId19"/>
    <p:sldLayoutId id="2147483841" r:id="rId20"/>
    <p:sldLayoutId id="2147483842" r:id="rId21"/>
    <p:sldLayoutId id="2147483843" r:id="rId22"/>
    <p:sldLayoutId id="2147483844" r:id="rId23"/>
    <p:sldLayoutId id="2147483845" r:id="rId24"/>
    <p:sldLayoutId id="2147483846" r:id="rId25"/>
    <p:sldLayoutId id="2147483847" r:id="rId26"/>
    <p:sldLayoutId id="2147483848" r:id="rId27"/>
    <p:sldLayoutId id="2147483849" r:id="rId28"/>
    <p:sldLayoutId id="2147483850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623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3" r:id="rId22"/>
    <p:sldLayoutId id="2147483874" r:id="rId23"/>
    <p:sldLayoutId id="2147483875" r:id="rId24"/>
    <p:sldLayoutId id="2147483876" r:id="rId25"/>
    <p:sldLayoutId id="2147483877" r:id="rId26"/>
    <p:sldLayoutId id="2147483878" r:id="rId27"/>
    <p:sldLayoutId id="2147483879" r:id="rId28"/>
    <p:sldLayoutId id="2147483880" r:id="rId29"/>
    <p:sldLayoutId id="2147483881" r:id="rId3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751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  <p:sldLayoutId id="2147483900" r:id="rId18"/>
    <p:sldLayoutId id="2147483901" r:id="rId19"/>
    <p:sldLayoutId id="2147483902" r:id="rId20"/>
    <p:sldLayoutId id="2147483903" r:id="rId21"/>
    <p:sldLayoutId id="2147483904" r:id="rId22"/>
    <p:sldLayoutId id="2147483905" r:id="rId23"/>
    <p:sldLayoutId id="2147483906" r:id="rId24"/>
    <p:sldLayoutId id="2147483907" r:id="rId25"/>
    <p:sldLayoutId id="2147483908" r:id="rId26"/>
    <p:sldLayoutId id="2147483909" r:id="rId27"/>
    <p:sldLayoutId id="2147483910" r:id="rId28"/>
    <p:sldLayoutId id="2147483911" r:id="rId29"/>
    <p:sldLayoutId id="2147483912" r:id="rId3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93.xml"/><Relationship Id="rId5" Type="http://schemas.openxmlformats.org/officeDocument/2006/relationships/image" Target="../media/image61.emf"/><Relationship Id="rId4" Type="http://schemas.openxmlformats.org/officeDocument/2006/relationships/image" Target="../media/image62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64.emf"/><Relationship Id="rId7" Type="http://schemas.openxmlformats.org/officeDocument/2006/relationships/image" Target="../media/image51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93.xml"/><Relationship Id="rId6" Type="http://schemas.openxmlformats.org/officeDocument/2006/relationships/image" Target="../media/image67.emf"/><Relationship Id="rId5" Type="http://schemas.openxmlformats.org/officeDocument/2006/relationships/image" Target="../media/image66.png"/><Relationship Id="rId10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93.xml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9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85.xml"/><Relationship Id="rId5" Type="http://schemas.openxmlformats.org/officeDocument/2006/relationships/image" Target="../media/image75.jpeg"/><Relationship Id="rId4" Type="http://schemas.openxmlformats.org/officeDocument/2006/relationships/image" Target="../media/image4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4.xml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95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13" Type="http://schemas.openxmlformats.org/officeDocument/2006/relationships/image" Target="../media/image55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12" Type="http://schemas.openxmlformats.org/officeDocument/2006/relationships/image" Target="../media/image54.emf"/><Relationship Id="rId2" Type="http://schemas.openxmlformats.org/officeDocument/2006/relationships/slideLayout" Target="../slideLayouts/slideLayout19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8.emf"/><Relationship Id="rId11" Type="http://schemas.openxmlformats.org/officeDocument/2006/relationships/image" Target="../media/image53.emf"/><Relationship Id="rId5" Type="http://schemas.openxmlformats.org/officeDocument/2006/relationships/image" Target="../media/image47.emf"/><Relationship Id="rId15" Type="http://schemas.openxmlformats.org/officeDocument/2006/relationships/image" Target="../media/image40.emf"/><Relationship Id="rId10" Type="http://schemas.openxmlformats.org/officeDocument/2006/relationships/image" Target="../media/image52.emf"/><Relationship Id="rId4" Type="http://schemas.openxmlformats.org/officeDocument/2006/relationships/image" Target="../media/image46.emf"/><Relationship Id="rId9" Type="http://schemas.openxmlformats.org/officeDocument/2006/relationships/image" Target="../media/image51.emf"/><Relationship Id="rId14" Type="http://schemas.openxmlformats.org/officeDocument/2006/relationships/image" Target="../media/image5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01.xml"/><Relationship Id="rId5" Type="http://schemas.openxmlformats.org/officeDocument/2006/relationships/image" Target="../media/image60.jpeg"/><Relationship Id="rId4" Type="http://schemas.openxmlformats.org/officeDocument/2006/relationships/image" Target="../media/image5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95.xml"/><Relationship Id="rId4" Type="http://schemas.openxmlformats.org/officeDocument/2006/relationships/image" Target="../media/image5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93.xml"/><Relationship Id="rId6" Type="http://schemas.openxmlformats.org/officeDocument/2006/relationships/image" Target="../media/image62.emf"/><Relationship Id="rId5" Type="http://schemas.openxmlformats.org/officeDocument/2006/relationships/image" Target="../media/image60.jpeg"/><Relationship Id="rId4" Type="http://schemas.openxmlformats.org/officeDocument/2006/relationships/image" Target="../media/image5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Rubén Asensio García</a:t>
            </a:r>
          </a:p>
          <a:p>
            <a:r>
              <a:rPr lang="es-ES" dirty="0"/>
              <a:t>@butcher086</a:t>
            </a:r>
          </a:p>
          <a:p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Evangelist</a:t>
            </a:r>
            <a:r>
              <a:rPr lang="es-ES" dirty="0"/>
              <a:t> </a:t>
            </a:r>
            <a:r>
              <a:rPr lang="es-ES" dirty="0" err="1"/>
              <a:t>Intern</a:t>
            </a:r>
            <a:endParaRPr lang="es-E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Minecraft</a:t>
            </a:r>
            <a:r>
              <a:rPr lang="es-ES" dirty="0"/>
              <a:t> Server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342793"/>
            <a:ext cx="5455920" cy="306895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550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804888"/>
          </a:xfrm>
        </p:spPr>
        <p:txBody>
          <a:bodyPr/>
          <a:lstStyle/>
          <a:p>
            <a:r>
              <a:rPr lang="es-ES" dirty="0"/>
              <a:t>Cuenta de Microsoft </a:t>
            </a:r>
            <a:r>
              <a:rPr lang="es-ES" dirty="0" err="1"/>
              <a:t>Azure</a:t>
            </a:r>
            <a:r>
              <a:rPr lang="es-ES" dirty="0"/>
              <a:t> activa.</a:t>
            </a:r>
          </a:p>
          <a:p>
            <a:r>
              <a:rPr lang="es-ES" dirty="0"/>
              <a:t>Escribimos en el </a:t>
            </a:r>
            <a:r>
              <a:rPr lang="es-ES" b="1" dirty="0"/>
              <a:t>buscador “</a:t>
            </a:r>
            <a:r>
              <a:rPr lang="es-ES" b="1" dirty="0" err="1"/>
              <a:t>Minecraft</a:t>
            </a:r>
            <a:r>
              <a:rPr lang="es-ES" b="1" dirty="0"/>
              <a:t>”</a:t>
            </a:r>
            <a:r>
              <a:rPr lang="es-ES" dirty="0"/>
              <a:t> y seleccionamos </a:t>
            </a:r>
            <a:r>
              <a:rPr lang="es-ES" b="1" dirty="0"/>
              <a:t>“</a:t>
            </a:r>
            <a:r>
              <a:rPr lang="es-ES" b="1" dirty="0" err="1"/>
              <a:t>Minecraft</a:t>
            </a:r>
            <a:r>
              <a:rPr lang="es-ES" b="1" dirty="0"/>
              <a:t> Server</a:t>
            </a:r>
            <a:r>
              <a:rPr lang="es-ES" dirty="0"/>
              <a:t>”.</a:t>
            </a:r>
          </a:p>
          <a:p>
            <a:r>
              <a:rPr lang="es-ES" dirty="0"/>
              <a:t>Creamos la máquina virtual.</a:t>
            </a:r>
          </a:p>
          <a:p>
            <a:r>
              <a:rPr lang="es-ES" dirty="0"/>
              <a:t>Nos conectamos a través del cliente del juego y la IP de la máquina virtual de </a:t>
            </a:r>
            <a:r>
              <a:rPr lang="es-ES" dirty="0" err="1"/>
              <a:t>Azure</a:t>
            </a:r>
            <a:r>
              <a:rPr lang="es-E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Servidor: </a:t>
            </a:r>
            <a:r>
              <a:rPr lang="es-ES" dirty="0" err="1"/>
              <a:t>Azure</a:t>
            </a:r>
            <a:endParaRPr lang="es-ES" dirty="0"/>
          </a:p>
        </p:txBody>
      </p:sp>
      <p:grpSp>
        <p:nvGrpSpPr>
          <p:cNvPr id="5" name="Group 4"/>
          <p:cNvGrpSpPr/>
          <p:nvPr/>
        </p:nvGrpSpPr>
        <p:grpSpPr>
          <a:xfrm>
            <a:off x="8308223" y="4337921"/>
            <a:ext cx="3140210" cy="2254509"/>
            <a:chOff x="4635383" y="4030029"/>
            <a:chExt cx="3140210" cy="22545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5383" y="4030029"/>
              <a:ext cx="3140210" cy="225450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9161" y="4353561"/>
              <a:ext cx="2646680" cy="146304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488096" y="4674073"/>
            <a:ext cx="858052" cy="1984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063" y="5126903"/>
            <a:ext cx="2734292" cy="107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439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Instalación del servidor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799473" y="4757396"/>
            <a:ext cx="2731549" cy="1601165"/>
            <a:chOff x="7499571" y="3373985"/>
            <a:chExt cx="3727229" cy="218480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99571" y="3373985"/>
              <a:ext cx="3727229" cy="147112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26437" y="5006396"/>
              <a:ext cx="1354827" cy="552397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393" y="1529418"/>
            <a:ext cx="1191855" cy="1191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833" y="2839477"/>
            <a:ext cx="1257415" cy="14582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006782" y="719773"/>
            <a:ext cx="1075903" cy="29226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006782" y="2249671"/>
            <a:ext cx="1075903" cy="29226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006783" y="3833998"/>
            <a:ext cx="1075903" cy="2922698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879600" y="1977802"/>
            <a:ext cx="2225937" cy="3714168"/>
            <a:chOff x="1879600" y="1977802"/>
            <a:chExt cx="2225937" cy="3714168"/>
          </a:xfrm>
        </p:grpSpPr>
        <p:grpSp>
          <p:nvGrpSpPr>
            <p:cNvPr id="11" name="Group 10"/>
            <p:cNvGrpSpPr/>
            <p:nvPr/>
          </p:nvGrpSpPr>
          <p:grpSpPr>
            <a:xfrm>
              <a:off x="2382778" y="1977802"/>
              <a:ext cx="1317146" cy="2089148"/>
              <a:chOff x="797978" y="2119508"/>
              <a:chExt cx="2067142" cy="327873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7978" y="3758873"/>
                <a:ext cx="827799" cy="1558208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45157" y="2119508"/>
                <a:ext cx="1119963" cy="3278730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1879600" y="4468743"/>
              <a:ext cx="2225937" cy="1223227"/>
              <a:chOff x="2175874" y="2805611"/>
              <a:chExt cx="2225937" cy="1223227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7420" y="2805611"/>
                <a:ext cx="1804391" cy="1223227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5874" y="2932704"/>
                <a:ext cx="503178" cy="63587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244633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s-ES" dirty="0"/>
              <a:t>Podemos instalar </a:t>
            </a:r>
            <a:r>
              <a:rPr lang="es-ES" dirty="0" err="1"/>
              <a:t>Mods</a:t>
            </a:r>
            <a:r>
              <a:rPr lang="es-ES" dirty="0"/>
              <a:t> en el servidor.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Mods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16" y="1955543"/>
            <a:ext cx="4261195" cy="23969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27" y="4391130"/>
            <a:ext cx="3377184" cy="19656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406" y="1955542"/>
            <a:ext cx="3592578" cy="23969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406" y="4391130"/>
            <a:ext cx="4173415" cy="233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493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Dispositivos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0337"/>
            <a:ext cx="10200290" cy="5737663"/>
          </a:xfrm>
          <a:prstGeom prst="rect">
            <a:avLst/>
          </a:prstGeom>
          <a:solidFill>
            <a:srgbClr val="0078D7"/>
          </a:solidFill>
        </p:spPr>
      </p:pic>
    </p:spTree>
    <p:extLst>
      <p:ext uri="{BB962C8B-B14F-4D97-AF65-F5344CB8AC3E}">
        <p14:creationId xmlns:p14="http://schemas.microsoft.com/office/powerpoint/2010/main" val="111254905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6673" y="1524684"/>
            <a:ext cx="8964247" cy="1703148"/>
          </a:xfrm>
        </p:spPr>
        <p:txBody>
          <a:bodyPr/>
          <a:lstStyle/>
          <a:p>
            <a:r>
              <a:rPr lang="es-ES" sz="115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8791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s-ES" dirty="0"/>
              <a:t>https://github.com/esmsdn/ProfesoresTecnologia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Materiales</a:t>
            </a:r>
          </a:p>
        </p:txBody>
      </p:sp>
    </p:spTree>
    <p:extLst>
      <p:ext uri="{BB962C8B-B14F-4D97-AF65-F5344CB8AC3E}">
        <p14:creationId xmlns:p14="http://schemas.microsoft.com/office/powerpoint/2010/main" val="206406727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Rubén Asensio García</a:t>
            </a:r>
          </a:p>
          <a:p>
            <a:r>
              <a:rPr lang="es-ES" dirty="0"/>
              <a:t>@butcher086</a:t>
            </a:r>
          </a:p>
          <a:p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Evangelist</a:t>
            </a:r>
            <a:r>
              <a:rPr lang="es-ES" dirty="0"/>
              <a:t> </a:t>
            </a:r>
            <a:r>
              <a:rPr lang="es-ES" dirty="0" err="1"/>
              <a:t>Intern</a:t>
            </a:r>
            <a:endParaRPr lang="es-E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Minecraft</a:t>
            </a:r>
            <a:r>
              <a:rPr lang="es-ES" dirty="0"/>
              <a:t> Server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#</a:t>
            </a:r>
            <a:r>
              <a:rPr lang="es-ES" dirty="0" err="1"/>
              <a:t>MinecraftServer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7467600" y="1271477"/>
            <a:ext cx="4328160" cy="18882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</a:t>
            </a:r>
            <a:r>
              <a:rPr lang="es-ES" sz="8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&amp;</a:t>
            </a:r>
            <a:r>
              <a:rPr lang="es-ES" sz="1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912" y="3908004"/>
            <a:ext cx="1758100" cy="26293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6633" y="3964049"/>
            <a:ext cx="1299127" cy="2543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0601" y="3919978"/>
            <a:ext cx="528986" cy="684570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8434388" y="5057775"/>
            <a:ext cx="2062162" cy="1416050"/>
            <a:chOff x="8434388" y="5057775"/>
            <a:chExt cx="2062162" cy="1416050"/>
          </a:xfrm>
        </p:grpSpPr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8434388" y="5057775"/>
              <a:ext cx="2062162" cy="1416050"/>
              <a:chOff x="5313" y="3186"/>
              <a:chExt cx="1299" cy="892"/>
            </a:xfrm>
          </p:grpSpPr>
          <p:sp>
            <p:nvSpPr>
              <p:cNvPr id="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5313" y="3186"/>
                <a:ext cx="1299" cy="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" name="Rectangle 5"/>
              <p:cNvSpPr>
                <a:spLocks noChangeArrowheads="1"/>
              </p:cNvSpPr>
              <p:nvPr/>
            </p:nvSpPr>
            <p:spPr bwMode="auto">
              <a:xfrm>
                <a:off x="5799" y="3924"/>
                <a:ext cx="162" cy="13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" name="Freeform 6"/>
              <p:cNvSpPr>
                <a:spLocks/>
              </p:cNvSpPr>
              <p:nvPr/>
            </p:nvSpPr>
            <p:spPr bwMode="auto">
              <a:xfrm>
                <a:off x="5315" y="3271"/>
                <a:ext cx="1131" cy="676"/>
              </a:xfrm>
              <a:custGeom>
                <a:avLst/>
                <a:gdLst>
                  <a:gd name="T0" fmla="*/ 690 w 690"/>
                  <a:gd name="T1" fmla="*/ 389 h 411"/>
                  <a:gd name="T2" fmla="*/ 667 w 690"/>
                  <a:gd name="T3" fmla="*/ 411 h 411"/>
                  <a:gd name="T4" fmla="*/ 22 w 690"/>
                  <a:gd name="T5" fmla="*/ 411 h 411"/>
                  <a:gd name="T6" fmla="*/ 0 w 690"/>
                  <a:gd name="T7" fmla="*/ 389 h 411"/>
                  <a:gd name="T8" fmla="*/ 0 w 690"/>
                  <a:gd name="T9" fmla="*/ 23 h 411"/>
                  <a:gd name="T10" fmla="*/ 22 w 690"/>
                  <a:gd name="T11" fmla="*/ 0 h 411"/>
                  <a:gd name="T12" fmla="*/ 667 w 690"/>
                  <a:gd name="T13" fmla="*/ 0 h 411"/>
                  <a:gd name="T14" fmla="*/ 690 w 690"/>
                  <a:gd name="T15" fmla="*/ 23 h 411"/>
                  <a:gd name="T16" fmla="*/ 690 w 690"/>
                  <a:gd name="T17" fmla="*/ 389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0" h="411">
                    <a:moveTo>
                      <a:pt x="690" y="389"/>
                    </a:moveTo>
                    <a:cubicBezTo>
                      <a:pt x="690" y="401"/>
                      <a:pt x="679" y="411"/>
                      <a:pt x="667" y="411"/>
                    </a:cubicBezTo>
                    <a:cubicBezTo>
                      <a:pt x="22" y="411"/>
                      <a:pt x="22" y="411"/>
                      <a:pt x="22" y="411"/>
                    </a:cubicBezTo>
                    <a:cubicBezTo>
                      <a:pt x="10" y="411"/>
                      <a:pt x="0" y="401"/>
                      <a:pt x="0" y="389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667" y="0"/>
                      <a:pt x="667" y="0"/>
                      <a:pt x="667" y="0"/>
                    </a:cubicBezTo>
                    <a:cubicBezTo>
                      <a:pt x="679" y="0"/>
                      <a:pt x="690" y="10"/>
                      <a:pt x="690" y="23"/>
                    </a:cubicBezTo>
                    <a:lnTo>
                      <a:pt x="690" y="389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" name="Freeform 7"/>
              <p:cNvSpPr>
                <a:spLocks/>
              </p:cNvSpPr>
              <p:nvPr/>
            </p:nvSpPr>
            <p:spPr bwMode="auto">
              <a:xfrm>
                <a:off x="5346" y="3303"/>
                <a:ext cx="1064" cy="588"/>
              </a:xfrm>
              <a:custGeom>
                <a:avLst/>
                <a:gdLst>
                  <a:gd name="T0" fmla="*/ 649 w 649"/>
                  <a:gd name="T1" fmla="*/ 348 h 358"/>
                  <a:gd name="T2" fmla="*/ 640 w 649"/>
                  <a:gd name="T3" fmla="*/ 358 h 358"/>
                  <a:gd name="T4" fmla="*/ 9 w 649"/>
                  <a:gd name="T5" fmla="*/ 358 h 358"/>
                  <a:gd name="T6" fmla="*/ 0 w 649"/>
                  <a:gd name="T7" fmla="*/ 348 h 358"/>
                  <a:gd name="T8" fmla="*/ 0 w 649"/>
                  <a:gd name="T9" fmla="*/ 9 h 358"/>
                  <a:gd name="T10" fmla="*/ 9 w 649"/>
                  <a:gd name="T11" fmla="*/ 0 h 358"/>
                  <a:gd name="T12" fmla="*/ 640 w 649"/>
                  <a:gd name="T13" fmla="*/ 0 h 358"/>
                  <a:gd name="T14" fmla="*/ 649 w 649"/>
                  <a:gd name="T15" fmla="*/ 9 h 358"/>
                  <a:gd name="T16" fmla="*/ 649 w 649"/>
                  <a:gd name="T17" fmla="*/ 348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9" h="358">
                    <a:moveTo>
                      <a:pt x="649" y="348"/>
                    </a:moveTo>
                    <a:cubicBezTo>
                      <a:pt x="649" y="354"/>
                      <a:pt x="645" y="358"/>
                      <a:pt x="640" y="358"/>
                    </a:cubicBezTo>
                    <a:cubicBezTo>
                      <a:pt x="9" y="358"/>
                      <a:pt x="9" y="358"/>
                      <a:pt x="9" y="358"/>
                    </a:cubicBezTo>
                    <a:cubicBezTo>
                      <a:pt x="4" y="358"/>
                      <a:pt x="0" y="354"/>
                      <a:pt x="0" y="34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640" y="0"/>
                      <a:pt x="640" y="0"/>
                      <a:pt x="640" y="0"/>
                    </a:cubicBezTo>
                    <a:cubicBezTo>
                      <a:pt x="645" y="0"/>
                      <a:pt x="649" y="4"/>
                      <a:pt x="649" y="9"/>
                    </a:cubicBezTo>
                    <a:lnTo>
                      <a:pt x="649" y="348"/>
                    </a:lnTo>
                    <a:close/>
                  </a:path>
                </a:pathLst>
              </a:cu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" name="Rectangle 8"/>
              <p:cNvSpPr>
                <a:spLocks noChangeArrowheads="1"/>
              </p:cNvSpPr>
              <p:nvPr/>
            </p:nvSpPr>
            <p:spPr bwMode="auto">
              <a:xfrm>
                <a:off x="5639" y="4053"/>
                <a:ext cx="481" cy="25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" name="Rectangle 9"/>
              <p:cNvSpPr>
                <a:spLocks noChangeArrowheads="1"/>
              </p:cNvSpPr>
              <p:nvPr/>
            </p:nvSpPr>
            <p:spPr bwMode="auto">
              <a:xfrm>
                <a:off x="5810" y="3242"/>
                <a:ext cx="139" cy="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" name="Rectangle 10"/>
              <p:cNvSpPr>
                <a:spLocks noChangeArrowheads="1"/>
              </p:cNvSpPr>
              <p:nvPr/>
            </p:nvSpPr>
            <p:spPr bwMode="auto">
              <a:xfrm>
                <a:off x="5721" y="3191"/>
                <a:ext cx="317" cy="5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" name="Rectangle 11"/>
              <p:cNvSpPr>
                <a:spLocks noChangeArrowheads="1"/>
              </p:cNvSpPr>
              <p:nvPr/>
            </p:nvSpPr>
            <p:spPr bwMode="auto">
              <a:xfrm>
                <a:off x="5721" y="3257"/>
                <a:ext cx="317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" name="Freeform 12"/>
              <p:cNvSpPr>
                <a:spLocks/>
              </p:cNvSpPr>
              <p:nvPr/>
            </p:nvSpPr>
            <p:spPr bwMode="auto">
              <a:xfrm>
                <a:off x="5721" y="3265"/>
                <a:ext cx="317" cy="8"/>
              </a:xfrm>
              <a:custGeom>
                <a:avLst/>
                <a:gdLst>
                  <a:gd name="T0" fmla="*/ 317 w 317"/>
                  <a:gd name="T1" fmla="*/ 8 h 8"/>
                  <a:gd name="T2" fmla="*/ 0 w 317"/>
                  <a:gd name="T3" fmla="*/ 8 h 8"/>
                  <a:gd name="T4" fmla="*/ 9 w 317"/>
                  <a:gd name="T5" fmla="*/ 0 h 8"/>
                  <a:gd name="T6" fmla="*/ 309 w 317"/>
                  <a:gd name="T7" fmla="*/ 0 h 8"/>
                  <a:gd name="T8" fmla="*/ 317 w 317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7" h="8">
                    <a:moveTo>
                      <a:pt x="317" y="8"/>
                    </a:moveTo>
                    <a:lnTo>
                      <a:pt x="0" y="8"/>
                    </a:lnTo>
                    <a:lnTo>
                      <a:pt x="9" y="0"/>
                    </a:lnTo>
                    <a:lnTo>
                      <a:pt x="309" y="0"/>
                    </a:lnTo>
                    <a:lnTo>
                      <a:pt x="317" y="8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5721" y="3186"/>
                <a:ext cx="317" cy="5"/>
              </a:xfrm>
              <a:custGeom>
                <a:avLst/>
                <a:gdLst>
                  <a:gd name="T0" fmla="*/ 314 w 317"/>
                  <a:gd name="T1" fmla="*/ 0 h 5"/>
                  <a:gd name="T2" fmla="*/ 4 w 317"/>
                  <a:gd name="T3" fmla="*/ 0 h 5"/>
                  <a:gd name="T4" fmla="*/ 0 w 317"/>
                  <a:gd name="T5" fmla="*/ 5 h 5"/>
                  <a:gd name="T6" fmla="*/ 317 w 317"/>
                  <a:gd name="T7" fmla="*/ 5 h 5"/>
                  <a:gd name="T8" fmla="*/ 314 w 317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7" h="5">
                    <a:moveTo>
                      <a:pt x="314" y="0"/>
                    </a:moveTo>
                    <a:lnTo>
                      <a:pt x="4" y="0"/>
                    </a:lnTo>
                    <a:lnTo>
                      <a:pt x="0" y="5"/>
                    </a:lnTo>
                    <a:lnTo>
                      <a:pt x="317" y="5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5926" y="3186"/>
                <a:ext cx="112" cy="5"/>
              </a:xfrm>
              <a:custGeom>
                <a:avLst/>
                <a:gdLst>
                  <a:gd name="T0" fmla="*/ 109 w 112"/>
                  <a:gd name="T1" fmla="*/ 0 h 5"/>
                  <a:gd name="T2" fmla="*/ 4 w 112"/>
                  <a:gd name="T3" fmla="*/ 0 h 5"/>
                  <a:gd name="T4" fmla="*/ 0 w 112"/>
                  <a:gd name="T5" fmla="*/ 5 h 5"/>
                  <a:gd name="T6" fmla="*/ 112 w 112"/>
                  <a:gd name="T7" fmla="*/ 5 h 5"/>
                  <a:gd name="T8" fmla="*/ 109 w 11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5">
                    <a:moveTo>
                      <a:pt x="109" y="0"/>
                    </a:moveTo>
                    <a:lnTo>
                      <a:pt x="4" y="0"/>
                    </a:lnTo>
                    <a:lnTo>
                      <a:pt x="0" y="5"/>
                    </a:lnTo>
                    <a:lnTo>
                      <a:pt x="112" y="5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" name="Freeform 15"/>
              <p:cNvSpPr>
                <a:spLocks/>
              </p:cNvSpPr>
              <p:nvPr/>
            </p:nvSpPr>
            <p:spPr bwMode="auto">
              <a:xfrm>
                <a:off x="5721" y="3245"/>
                <a:ext cx="317" cy="3"/>
              </a:xfrm>
              <a:custGeom>
                <a:avLst/>
                <a:gdLst>
                  <a:gd name="T0" fmla="*/ 4 w 317"/>
                  <a:gd name="T1" fmla="*/ 3 h 3"/>
                  <a:gd name="T2" fmla="*/ 314 w 317"/>
                  <a:gd name="T3" fmla="*/ 3 h 3"/>
                  <a:gd name="T4" fmla="*/ 317 w 317"/>
                  <a:gd name="T5" fmla="*/ 0 h 3"/>
                  <a:gd name="T6" fmla="*/ 0 w 317"/>
                  <a:gd name="T7" fmla="*/ 0 h 3"/>
                  <a:gd name="T8" fmla="*/ 4 w 317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7" h="3">
                    <a:moveTo>
                      <a:pt x="4" y="3"/>
                    </a:moveTo>
                    <a:lnTo>
                      <a:pt x="314" y="3"/>
                    </a:lnTo>
                    <a:lnTo>
                      <a:pt x="317" y="0"/>
                    </a:lnTo>
                    <a:lnTo>
                      <a:pt x="0" y="0"/>
                    </a:ln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" name="Oval 16"/>
              <p:cNvSpPr>
                <a:spLocks noChangeArrowheads="1"/>
              </p:cNvSpPr>
              <p:nvPr/>
            </p:nvSpPr>
            <p:spPr bwMode="auto">
              <a:xfrm>
                <a:off x="5741" y="3199"/>
                <a:ext cx="39" cy="3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" name="Oval 17"/>
              <p:cNvSpPr>
                <a:spLocks noChangeArrowheads="1"/>
              </p:cNvSpPr>
              <p:nvPr/>
            </p:nvSpPr>
            <p:spPr bwMode="auto">
              <a:xfrm>
                <a:off x="5751" y="3209"/>
                <a:ext cx="20" cy="18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" name="Oval 18"/>
              <p:cNvSpPr>
                <a:spLocks noChangeArrowheads="1"/>
              </p:cNvSpPr>
              <p:nvPr/>
            </p:nvSpPr>
            <p:spPr bwMode="auto">
              <a:xfrm>
                <a:off x="5758" y="3215"/>
                <a:ext cx="6" cy="5"/>
              </a:xfrm>
              <a:prstGeom prst="ellipse">
                <a:avLst/>
              </a:pr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" name="Freeform 19"/>
              <p:cNvSpPr>
                <a:spLocks/>
              </p:cNvSpPr>
              <p:nvPr/>
            </p:nvSpPr>
            <p:spPr bwMode="auto">
              <a:xfrm>
                <a:off x="5926" y="3191"/>
                <a:ext cx="112" cy="54"/>
              </a:xfrm>
              <a:custGeom>
                <a:avLst/>
                <a:gdLst>
                  <a:gd name="T0" fmla="*/ 0 w 112"/>
                  <a:gd name="T1" fmla="*/ 0 h 54"/>
                  <a:gd name="T2" fmla="*/ 55 w 112"/>
                  <a:gd name="T3" fmla="*/ 54 h 54"/>
                  <a:gd name="T4" fmla="*/ 112 w 112"/>
                  <a:gd name="T5" fmla="*/ 54 h 54"/>
                  <a:gd name="T6" fmla="*/ 112 w 112"/>
                  <a:gd name="T7" fmla="*/ 0 h 54"/>
                  <a:gd name="T8" fmla="*/ 0 w 112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54">
                    <a:moveTo>
                      <a:pt x="0" y="0"/>
                    </a:moveTo>
                    <a:lnTo>
                      <a:pt x="55" y="54"/>
                    </a:lnTo>
                    <a:lnTo>
                      <a:pt x="112" y="54"/>
                    </a:lnTo>
                    <a:lnTo>
                      <a:pt x="11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7" name="Oval 20"/>
              <p:cNvSpPr>
                <a:spLocks noChangeArrowheads="1"/>
              </p:cNvSpPr>
              <p:nvPr/>
            </p:nvSpPr>
            <p:spPr bwMode="auto">
              <a:xfrm>
                <a:off x="6000" y="3211"/>
                <a:ext cx="15" cy="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6002" y="3212"/>
                <a:ext cx="11" cy="12"/>
              </a:xfrm>
              <a:custGeom>
                <a:avLst/>
                <a:gdLst>
                  <a:gd name="T0" fmla="*/ 5 w 7"/>
                  <a:gd name="T1" fmla="*/ 1 h 7"/>
                  <a:gd name="T2" fmla="*/ 7 w 7"/>
                  <a:gd name="T3" fmla="*/ 0 h 7"/>
                  <a:gd name="T4" fmla="*/ 4 w 7"/>
                  <a:gd name="T5" fmla="*/ 1 h 7"/>
                  <a:gd name="T6" fmla="*/ 0 w 7"/>
                  <a:gd name="T7" fmla="*/ 0 h 7"/>
                  <a:gd name="T8" fmla="*/ 3 w 7"/>
                  <a:gd name="T9" fmla="*/ 1 h 7"/>
                  <a:gd name="T10" fmla="*/ 0 w 7"/>
                  <a:gd name="T11" fmla="*/ 7 h 7"/>
                  <a:gd name="T12" fmla="*/ 4 w 7"/>
                  <a:gd name="T13" fmla="*/ 2 h 7"/>
                  <a:gd name="T14" fmla="*/ 7 w 7"/>
                  <a:gd name="T15" fmla="*/ 7 h 7"/>
                  <a:gd name="T16" fmla="*/ 5 w 7"/>
                  <a:gd name="T1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7">
                    <a:moveTo>
                      <a:pt x="5" y="1"/>
                    </a:moveTo>
                    <a:cubicBezTo>
                      <a:pt x="6" y="1"/>
                      <a:pt x="6" y="0"/>
                      <a:pt x="7" y="0"/>
                    </a:cubicBezTo>
                    <a:cubicBezTo>
                      <a:pt x="6" y="0"/>
                      <a:pt x="5" y="0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1" y="0"/>
                      <a:pt x="2" y="1"/>
                      <a:pt x="3" y="1"/>
                    </a:cubicBezTo>
                    <a:cubicBezTo>
                      <a:pt x="2" y="2"/>
                      <a:pt x="1" y="4"/>
                      <a:pt x="0" y="7"/>
                    </a:cubicBezTo>
                    <a:cubicBezTo>
                      <a:pt x="0" y="7"/>
                      <a:pt x="2" y="4"/>
                      <a:pt x="4" y="2"/>
                    </a:cubicBezTo>
                    <a:cubicBezTo>
                      <a:pt x="6" y="4"/>
                      <a:pt x="7" y="7"/>
                      <a:pt x="7" y="7"/>
                    </a:cubicBezTo>
                    <a:cubicBezTo>
                      <a:pt x="7" y="4"/>
                      <a:pt x="6" y="2"/>
                      <a:pt x="5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9" name="Rectangle 22"/>
              <p:cNvSpPr>
                <a:spLocks noChangeArrowheads="1"/>
              </p:cNvSpPr>
              <p:nvPr/>
            </p:nvSpPr>
            <p:spPr bwMode="auto">
              <a:xfrm>
                <a:off x="6389" y="3984"/>
                <a:ext cx="221" cy="8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0" name="Freeform 23"/>
              <p:cNvSpPr>
                <a:spLocks/>
              </p:cNvSpPr>
              <p:nvPr/>
            </p:nvSpPr>
            <p:spPr bwMode="auto">
              <a:xfrm>
                <a:off x="6156" y="3979"/>
                <a:ext cx="454" cy="5"/>
              </a:xfrm>
              <a:custGeom>
                <a:avLst/>
                <a:gdLst>
                  <a:gd name="T0" fmla="*/ 451 w 454"/>
                  <a:gd name="T1" fmla="*/ 0 h 5"/>
                  <a:gd name="T2" fmla="*/ 3 w 454"/>
                  <a:gd name="T3" fmla="*/ 0 h 5"/>
                  <a:gd name="T4" fmla="*/ 0 w 454"/>
                  <a:gd name="T5" fmla="*/ 5 h 5"/>
                  <a:gd name="T6" fmla="*/ 454 w 454"/>
                  <a:gd name="T7" fmla="*/ 5 h 5"/>
                  <a:gd name="T8" fmla="*/ 451 w 45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4" h="5">
                    <a:moveTo>
                      <a:pt x="451" y="0"/>
                    </a:moveTo>
                    <a:lnTo>
                      <a:pt x="3" y="0"/>
                    </a:lnTo>
                    <a:lnTo>
                      <a:pt x="0" y="5"/>
                    </a:lnTo>
                    <a:lnTo>
                      <a:pt x="454" y="5"/>
                    </a:lnTo>
                    <a:lnTo>
                      <a:pt x="451" y="0"/>
                    </a:lnTo>
                    <a:close/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1" name="Freeform 24"/>
              <p:cNvSpPr>
                <a:spLocks/>
              </p:cNvSpPr>
              <p:nvPr/>
            </p:nvSpPr>
            <p:spPr bwMode="auto">
              <a:xfrm>
                <a:off x="6156" y="3979"/>
                <a:ext cx="235" cy="5"/>
              </a:xfrm>
              <a:custGeom>
                <a:avLst/>
                <a:gdLst>
                  <a:gd name="T0" fmla="*/ 235 w 235"/>
                  <a:gd name="T1" fmla="*/ 0 h 5"/>
                  <a:gd name="T2" fmla="*/ 3 w 235"/>
                  <a:gd name="T3" fmla="*/ 0 h 5"/>
                  <a:gd name="T4" fmla="*/ 0 w 235"/>
                  <a:gd name="T5" fmla="*/ 5 h 5"/>
                  <a:gd name="T6" fmla="*/ 235 w 235"/>
                  <a:gd name="T7" fmla="*/ 5 h 5"/>
                  <a:gd name="T8" fmla="*/ 235 w 23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5">
                    <a:moveTo>
                      <a:pt x="235" y="0"/>
                    </a:moveTo>
                    <a:lnTo>
                      <a:pt x="3" y="0"/>
                    </a:lnTo>
                    <a:lnTo>
                      <a:pt x="0" y="5"/>
                    </a:lnTo>
                    <a:lnTo>
                      <a:pt x="235" y="5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2" name="Freeform 25"/>
              <p:cNvSpPr>
                <a:spLocks/>
              </p:cNvSpPr>
              <p:nvPr/>
            </p:nvSpPr>
            <p:spPr bwMode="auto">
              <a:xfrm>
                <a:off x="6156" y="4073"/>
                <a:ext cx="454" cy="5"/>
              </a:xfrm>
              <a:custGeom>
                <a:avLst/>
                <a:gdLst>
                  <a:gd name="T0" fmla="*/ 3 w 454"/>
                  <a:gd name="T1" fmla="*/ 5 h 5"/>
                  <a:gd name="T2" fmla="*/ 451 w 454"/>
                  <a:gd name="T3" fmla="*/ 5 h 5"/>
                  <a:gd name="T4" fmla="*/ 454 w 454"/>
                  <a:gd name="T5" fmla="*/ 0 h 5"/>
                  <a:gd name="T6" fmla="*/ 0 w 454"/>
                  <a:gd name="T7" fmla="*/ 0 h 5"/>
                  <a:gd name="T8" fmla="*/ 3 w 454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4" h="5">
                    <a:moveTo>
                      <a:pt x="3" y="5"/>
                    </a:moveTo>
                    <a:lnTo>
                      <a:pt x="451" y="5"/>
                    </a:lnTo>
                    <a:lnTo>
                      <a:pt x="454" y="0"/>
                    </a:lnTo>
                    <a:lnTo>
                      <a:pt x="0" y="0"/>
                    </a:lnTo>
                    <a:lnTo>
                      <a:pt x="3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" name="Oval 26"/>
              <p:cNvSpPr>
                <a:spLocks noChangeArrowheads="1"/>
              </p:cNvSpPr>
              <p:nvPr/>
            </p:nvSpPr>
            <p:spPr bwMode="auto">
              <a:xfrm>
                <a:off x="6555" y="4016"/>
                <a:ext cx="23" cy="2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" name="Freeform 27"/>
              <p:cNvSpPr>
                <a:spLocks/>
              </p:cNvSpPr>
              <p:nvPr/>
            </p:nvSpPr>
            <p:spPr bwMode="auto">
              <a:xfrm>
                <a:off x="6558" y="4019"/>
                <a:ext cx="16" cy="16"/>
              </a:xfrm>
              <a:custGeom>
                <a:avLst/>
                <a:gdLst>
                  <a:gd name="T0" fmla="*/ 7 w 10"/>
                  <a:gd name="T1" fmla="*/ 2 h 10"/>
                  <a:gd name="T2" fmla="*/ 10 w 10"/>
                  <a:gd name="T3" fmla="*/ 1 h 10"/>
                  <a:gd name="T4" fmla="*/ 5 w 10"/>
                  <a:gd name="T5" fmla="*/ 1 h 10"/>
                  <a:gd name="T6" fmla="*/ 0 w 10"/>
                  <a:gd name="T7" fmla="*/ 1 h 10"/>
                  <a:gd name="T8" fmla="*/ 4 w 10"/>
                  <a:gd name="T9" fmla="*/ 2 h 10"/>
                  <a:gd name="T10" fmla="*/ 0 w 10"/>
                  <a:gd name="T11" fmla="*/ 10 h 10"/>
                  <a:gd name="T12" fmla="*/ 5 w 10"/>
                  <a:gd name="T13" fmla="*/ 4 h 10"/>
                  <a:gd name="T14" fmla="*/ 10 w 10"/>
                  <a:gd name="T15" fmla="*/ 10 h 10"/>
                  <a:gd name="T16" fmla="*/ 7 w 10"/>
                  <a:gd name="T1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7" y="2"/>
                    </a:moveTo>
                    <a:cubicBezTo>
                      <a:pt x="8" y="2"/>
                      <a:pt x="9" y="1"/>
                      <a:pt x="10" y="1"/>
                    </a:cubicBezTo>
                    <a:cubicBezTo>
                      <a:pt x="9" y="0"/>
                      <a:pt x="7" y="0"/>
                      <a:pt x="5" y="1"/>
                    </a:cubicBezTo>
                    <a:cubicBezTo>
                      <a:pt x="4" y="0"/>
                      <a:pt x="2" y="0"/>
                      <a:pt x="0" y="1"/>
                    </a:cubicBezTo>
                    <a:cubicBezTo>
                      <a:pt x="2" y="1"/>
                      <a:pt x="3" y="2"/>
                      <a:pt x="4" y="2"/>
                    </a:cubicBezTo>
                    <a:cubicBezTo>
                      <a:pt x="2" y="4"/>
                      <a:pt x="1" y="6"/>
                      <a:pt x="0" y="10"/>
                    </a:cubicBezTo>
                    <a:cubicBezTo>
                      <a:pt x="0" y="10"/>
                      <a:pt x="2" y="7"/>
                      <a:pt x="5" y="4"/>
                    </a:cubicBezTo>
                    <a:cubicBezTo>
                      <a:pt x="8" y="7"/>
                      <a:pt x="10" y="10"/>
                      <a:pt x="10" y="10"/>
                    </a:cubicBezTo>
                    <a:cubicBezTo>
                      <a:pt x="10" y="6"/>
                      <a:pt x="9" y="4"/>
                      <a:pt x="7" y="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" name="Freeform 28"/>
              <p:cNvSpPr>
                <a:spLocks/>
              </p:cNvSpPr>
              <p:nvPr/>
            </p:nvSpPr>
            <p:spPr bwMode="auto">
              <a:xfrm>
                <a:off x="6156" y="3984"/>
                <a:ext cx="235" cy="89"/>
              </a:xfrm>
              <a:custGeom>
                <a:avLst/>
                <a:gdLst>
                  <a:gd name="T0" fmla="*/ 0 w 235"/>
                  <a:gd name="T1" fmla="*/ 0 h 89"/>
                  <a:gd name="T2" fmla="*/ 0 w 235"/>
                  <a:gd name="T3" fmla="*/ 36 h 89"/>
                  <a:gd name="T4" fmla="*/ 5 w 235"/>
                  <a:gd name="T5" fmla="*/ 41 h 89"/>
                  <a:gd name="T6" fmla="*/ 5 w 235"/>
                  <a:gd name="T7" fmla="*/ 48 h 89"/>
                  <a:gd name="T8" fmla="*/ 0 w 235"/>
                  <a:gd name="T9" fmla="*/ 53 h 89"/>
                  <a:gd name="T10" fmla="*/ 0 w 235"/>
                  <a:gd name="T11" fmla="*/ 89 h 89"/>
                  <a:gd name="T12" fmla="*/ 235 w 235"/>
                  <a:gd name="T13" fmla="*/ 89 h 89"/>
                  <a:gd name="T14" fmla="*/ 235 w 235"/>
                  <a:gd name="T15" fmla="*/ 0 h 89"/>
                  <a:gd name="T16" fmla="*/ 0 w 235"/>
                  <a:gd name="T1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5" h="89">
                    <a:moveTo>
                      <a:pt x="0" y="0"/>
                    </a:moveTo>
                    <a:lnTo>
                      <a:pt x="0" y="36"/>
                    </a:lnTo>
                    <a:lnTo>
                      <a:pt x="5" y="41"/>
                    </a:lnTo>
                    <a:lnTo>
                      <a:pt x="5" y="48"/>
                    </a:lnTo>
                    <a:lnTo>
                      <a:pt x="0" y="53"/>
                    </a:lnTo>
                    <a:lnTo>
                      <a:pt x="0" y="89"/>
                    </a:lnTo>
                    <a:lnTo>
                      <a:pt x="235" y="89"/>
                    </a:lnTo>
                    <a:lnTo>
                      <a:pt x="23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" name="Freeform 29"/>
              <p:cNvSpPr>
                <a:spLocks/>
              </p:cNvSpPr>
              <p:nvPr/>
            </p:nvSpPr>
            <p:spPr bwMode="auto">
              <a:xfrm>
                <a:off x="6156" y="4034"/>
                <a:ext cx="235" cy="3"/>
              </a:xfrm>
              <a:custGeom>
                <a:avLst/>
                <a:gdLst>
                  <a:gd name="T0" fmla="*/ 235 w 235"/>
                  <a:gd name="T1" fmla="*/ 0 h 3"/>
                  <a:gd name="T2" fmla="*/ 2 w 235"/>
                  <a:gd name="T3" fmla="*/ 0 h 3"/>
                  <a:gd name="T4" fmla="*/ 0 w 235"/>
                  <a:gd name="T5" fmla="*/ 3 h 3"/>
                  <a:gd name="T6" fmla="*/ 235 w 235"/>
                  <a:gd name="T7" fmla="*/ 3 h 3"/>
                  <a:gd name="T8" fmla="*/ 235 w 23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3">
                    <a:moveTo>
                      <a:pt x="235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235" y="3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" name="Freeform 30"/>
              <p:cNvSpPr>
                <a:spLocks/>
              </p:cNvSpPr>
              <p:nvPr/>
            </p:nvSpPr>
            <p:spPr bwMode="auto">
              <a:xfrm>
                <a:off x="6156" y="4020"/>
                <a:ext cx="235" cy="5"/>
              </a:xfrm>
              <a:custGeom>
                <a:avLst/>
                <a:gdLst>
                  <a:gd name="T0" fmla="*/ 235 w 235"/>
                  <a:gd name="T1" fmla="*/ 0 h 5"/>
                  <a:gd name="T2" fmla="*/ 0 w 235"/>
                  <a:gd name="T3" fmla="*/ 0 h 5"/>
                  <a:gd name="T4" fmla="*/ 2 w 235"/>
                  <a:gd name="T5" fmla="*/ 5 h 5"/>
                  <a:gd name="T6" fmla="*/ 235 w 235"/>
                  <a:gd name="T7" fmla="*/ 5 h 5"/>
                  <a:gd name="T8" fmla="*/ 235 w 23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5">
                    <a:moveTo>
                      <a:pt x="235" y="0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235" y="5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" name="Rectangle 31"/>
              <p:cNvSpPr>
                <a:spLocks noChangeArrowheads="1"/>
              </p:cNvSpPr>
              <p:nvPr/>
            </p:nvSpPr>
            <p:spPr bwMode="auto">
              <a:xfrm>
                <a:off x="6158" y="4025"/>
                <a:ext cx="233" cy="9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" name="Rectangle 32"/>
              <p:cNvSpPr>
                <a:spLocks noChangeArrowheads="1"/>
              </p:cNvSpPr>
              <p:nvPr/>
            </p:nvSpPr>
            <p:spPr bwMode="auto">
              <a:xfrm>
                <a:off x="6176" y="4027"/>
                <a:ext cx="198" cy="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" name="Freeform 33"/>
              <p:cNvSpPr>
                <a:spLocks/>
              </p:cNvSpPr>
              <p:nvPr/>
            </p:nvSpPr>
            <p:spPr bwMode="auto">
              <a:xfrm>
                <a:off x="6364" y="4027"/>
                <a:ext cx="10" cy="5"/>
              </a:xfrm>
              <a:custGeom>
                <a:avLst/>
                <a:gdLst>
                  <a:gd name="T0" fmla="*/ 0 w 10"/>
                  <a:gd name="T1" fmla="*/ 5 h 5"/>
                  <a:gd name="T2" fmla="*/ 10 w 10"/>
                  <a:gd name="T3" fmla="*/ 5 h 5"/>
                  <a:gd name="T4" fmla="*/ 10 w 10"/>
                  <a:gd name="T5" fmla="*/ 0 h 5"/>
                  <a:gd name="T6" fmla="*/ 0 w 10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5">
                    <a:moveTo>
                      <a:pt x="0" y="5"/>
                    </a:moveTo>
                    <a:lnTo>
                      <a:pt x="10" y="5"/>
                    </a:lnTo>
                    <a:lnTo>
                      <a:pt x="1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" name="Rectangle 34"/>
              <p:cNvSpPr>
                <a:spLocks noChangeArrowheads="1"/>
              </p:cNvSpPr>
              <p:nvPr/>
            </p:nvSpPr>
            <p:spPr bwMode="auto">
              <a:xfrm>
                <a:off x="6176" y="4027"/>
                <a:ext cx="3" cy="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" name="Freeform 35"/>
              <p:cNvSpPr>
                <a:spLocks/>
              </p:cNvSpPr>
              <p:nvPr/>
            </p:nvSpPr>
            <p:spPr bwMode="auto">
              <a:xfrm>
                <a:off x="5477" y="3537"/>
                <a:ext cx="85" cy="114"/>
              </a:xfrm>
              <a:custGeom>
                <a:avLst/>
                <a:gdLst>
                  <a:gd name="T0" fmla="*/ 52 w 52"/>
                  <a:gd name="T1" fmla="*/ 63 h 69"/>
                  <a:gd name="T2" fmla="*/ 31 w 52"/>
                  <a:gd name="T3" fmla="*/ 69 h 69"/>
                  <a:gd name="T4" fmla="*/ 9 w 52"/>
                  <a:gd name="T5" fmla="*/ 60 h 69"/>
                  <a:gd name="T6" fmla="*/ 0 w 52"/>
                  <a:gd name="T7" fmla="*/ 36 h 69"/>
                  <a:gd name="T8" fmla="*/ 9 w 52"/>
                  <a:gd name="T9" fmla="*/ 10 h 69"/>
                  <a:gd name="T10" fmla="*/ 33 w 52"/>
                  <a:gd name="T11" fmla="*/ 0 h 69"/>
                  <a:gd name="T12" fmla="*/ 50 w 52"/>
                  <a:gd name="T13" fmla="*/ 4 h 69"/>
                  <a:gd name="T14" fmla="*/ 50 w 52"/>
                  <a:gd name="T15" fmla="*/ 9 h 69"/>
                  <a:gd name="T16" fmla="*/ 33 w 52"/>
                  <a:gd name="T17" fmla="*/ 4 h 69"/>
                  <a:gd name="T18" fmla="*/ 13 w 52"/>
                  <a:gd name="T19" fmla="*/ 13 h 69"/>
                  <a:gd name="T20" fmla="*/ 5 w 52"/>
                  <a:gd name="T21" fmla="*/ 35 h 69"/>
                  <a:gd name="T22" fmla="*/ 12 w 52"/>
                  <a:gd name="T23" fmla="*/ 57 h 69"/>
                  <a:gd name="T24" fmla="*/ 31 w 52"/>
                  <a:gd name="T25" fmla="*/ 65 h 69"/>
                  <a:gd name="T26" fmla="*/ 47 w 52"/>
                  <a:gd name="T27" fmla="*/ 61 h 69"/>
                  <a:gd name="T28" fmla="*/ 47 w 52"/>
                  <a:gd name="T29" fmla="*/ 39 h 69"/>
                  <a:gd name="T30" fmla="*/ 31 w 52"/>
                  <a:gd name="T31" fmla="*/ 39 h 69"/>
                  <a:gd name="T32" fmla="*/ 31 w 52"/>
                  <a:gd name="T33" fmla="*/ 35 h 69"/>
                  <a:gd name="T34" fmla="*/ 52 w 52"/>
                  <a:gd name="T35" fmla="*/ 35 h 69"/>
                  <a:gd name="T36" fmla="*/ 52 w 52"/>
                  <a:gd name="T37" fmla="*/ 6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" h="69">
                    <a:moveTo>
                      <a:pt x="52" y="63"/>
                    </a:moveTo>
                    <a:cubicBezTo>
                      <a:pt x="45" y="67"/>
                      <a:pt x="38" y="69"/>
                      <a:pt x="31" y="69"/>
                    </a:cubicBezTo>
                    <a:cubicBezTo>
                      <a:pt x="21" y="69"/>
                      <a:pt x="14" y="66"/>
                      <a:pt x="9" y="60"/>
                    </a:cubicBezTo>
                    <a:cubicBezTo>
                      <a:pt x="3" y="54"/>
                      <a:pt x="0" y="45"/>
                      <a:pt x="0" y="36"/>
                    </a:cubicBezTo>
                    <a:cubicBezTo>
                      <a:pt x="0" y="25"/>
                      <a:pt x="3" y="17"/>
                      <a:pt x="9" y="10"/>
                    </a:cubicBezTo>
                    <a:cubicBezTo>
                      <a:pt x="15" y="4"/>
                      <a:pt x="23" y="0"/>
                      <a:pt x="33" y="0"/>
                    </a:cubicBezTo>
                    <a:cubicBezTo>
                      <a:pt x="39" y="0"/>
                      <a:pt x="45" y="1"/>
                      <a:pt x="50" y="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44" y="6"/>
                      <a:pt x="38" y="4"/>
                      <a:pt x="33" y="4"/>
                    </a:cubicBezTo>
                    <a:cubicBezTo>
                      <a:pt x="24" y="4"/>
                      <a:pt x="18" y="7"/>
                      <a:pt x="13" y="13"/>
                    </a:cubicBezTo>
                    <a:cubicBezTo>
                      <a:pt x="7" y="19"/>
                      <a:pt x="5" y="26"/>
                      <a:pt x="5" y="35"/>
                    </a:cubicBezTo>
                    <a:cubicBezTo>
                      <a:pt x="5" y="44"/>
                      <a:pt x="7" y="51"/>
                      <a:pt x="12" y="57"/>
                    </a:cubicBezTo>
                    <a:cubicBezTo>
                      <a:pt x="17" y="62"/>
                      <a:pt x="23" y="65"/>
                      <a:pt x="31" y="65"/>
                    </a:cubicBezTo>
                    <a:cubicBezTo>
                      <a:pt x="37" y="65"/>
                      <a:pt x="43" y="63"/>
                      <a:pt x="47" y="61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52" y="35"/>
                      <a:pt x="52" y="35"/>
                      <a:pt x="52" y="35"/>
                    </a:cubicBezTo>
                    <a:lnTo>
                      <a:pt x="52" y="6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" name="Freeform 36"/>
              <p:cNvSpPr>
                <a:spLocks noEditPoints="1"/>
              </p:cNvSpPr>
              <p:nvPr/>
            </p:nvSpPr>
            <p:spPr bwMode="auto">
              <a:xfrm>
                <a:off x="5580" y="3569"/>
                <a:ext cx="59" cy="82"/>
              </a:xfrm>
              <a:custGeom>
                <a:avLst/>
                <a:gdLst>
                  <a:gd name="T0" fmla="*/ 31 w 36"/>
                  <a:gd name="T1" fmla="*/ 49 h 50"/>
                  <a:gd name="T2" fmla="*/ 31 w 36"/>
                  <a:gd name="T3" fmla="*/ 39 h 50"/>
                  <a:gd name="T4" fmla="*/ 31 w 36"/>
                  <a:gd name="T5" fmla="*/ 39 h 50"/>
                  <a:gd name="T6" fmla="*/ 25 w 36"/>
                  <a:gd name="T7" fmla="*/ 47 h 50"/>
                  <a:gd name="T8" fmla="*/ 15 w 36"/>
                  <a:gd name="T9" fmla="*/ 50 h 50"/>
                  <a:gd name="T10" fmla="*/ 4 w 36"/>
                  <a:gd name="T11" fmla="*/ 46 h 50"/>
                  <a:gd name="T12" fmla="*/ 0 w 36"/>
                  <a:gd name="T13" fmla="*/ 37 h 50"/>
                  <a:gd name="T14" fmla="*/ 17 w 36"/>
                  <a:gd name="T15" fmla="*/ 22 h 50"/>
                  <a:gd name="T16" fmla="*/ 31 w 36"/>
                  <a:gd name="T17" fmla="*/ 19 h 50"/>
                  <a:gd name="T18" fmla="*/ 20 w 36"/>
                  <a:gd name="T19" fmla="*/ 4 h 50"/>
                  <a:gd name="T20" fmla="*/ 5 w 36"/>
                  <a:gd name="T21" fmla="*/ 10 h 50"/>
                  <a:gd name="T22" fmla="*/ 5 w 36"/>
                  <a:gd name="T23" fmla="*/ 5 h 50"/>
                  <a:gd name="T24" fmla="*/ 12 w 36"/>
                  <a:gd name="T25" fmla="*/ 2 h 50"/>
                  <a:gd name="T26" fmla="*/ 20 w 36"/>
                  <a:gd name="T27" fmla="*/ 0 h 50"/>
                  <a:gd name="T28" fmla="*/ 32 w 36"/>
                  <a:gd name="T29" fmla="*/ 5 h 50"/>
                  <a:gd name="T30" fmla="*/ 36 w 36"/>
                  <a:gd name="T31" fmla="*/ 18 h 50"/>
                  <a:gd name="T32" fmla="*/ 36 w 36"/>
                  <a:gd name="T33" fmla="*/ 49 h 50"/>
                  <a:gd name="T34" fmla="*/ 31 w 36"/>
                  <a:gd name="T35" fmla="*/ 49 h 50"/>
                  <a:gd name="T36" fmla="*/ 18 w 36"/>
                  <a:gd name="T37" fmla="*/ 25 h 50"/>
                  <a:gd name="T38" fmla="*/ 8 w 36"/>
                  <a:gd name="T39" fmla="*/ 29 h 50"/>
                  <a:gd name="T40" fmla="*/ 5 w 36"/>
                  <a:gd name="T41" fmla="*/ 36 h 50"/>
                  <a:gd name="T42" fmla="*/ 8 w 36"/>
                  <a:gd name="T43" fmla="*/ 43 h 50"/>
                  <a:gd name="T44" fmla="*/ 15 w 36"/>
                  <a:gd name="T45" fmla="*/ 46 h 50"/>
                  <a:gd name="T46" fmla="*/ 27 w 36"/>
                  <a:gd name="T47" fmla="*/ 41 h 50"/>
                  <a:gd name="T48" fmla="*/ 31 w 36"/>
                  <a:gd name="T49" fmla="*/ 28 h 50"/>
                  <a:gd name="T50" fmla="*/ 31 w 36"/>
                  <a:gd name="T51" fmla="*/ 23 h 50"/>
                  <a:gd name="T52" fmla="*/ 18 w 36"/>
                  <a:gd name="T5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50">
                    <a:moveTo>
                      <a:pt x="31" y="49"/>
                    </a:move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0" y="42"/>
                      <a:pt x="27" y="45"/>
                      <a:pt x="25" y="47"/>
                    </a:cubicBezTo>
                    <a:cubicBezTo>
                      <a:pt x="22" y="49"/>
                      <a:pt x="18" y="50"/>
                      <a:pt x="15" y="50"/>
                    </a:cubicBezTo>
                    <a:cubicBezTo>
                      <a:pt x="10" y="50"/>
                      <a:pt x="7" y="49"/>
                      <a:pt x="4" y="46"/>
                    </a:cubicBezTo>
                    <a:cubicBezTo>
                      <a:pt x="2" y="44"/>
                      <a:pt x="0" y="40"/>
                      <a:pt x="0" y="37"/>
                    </a:cubicBezTo>
                    <a:cubicBezTo>
                      <a:pt x="0" y="28"/>
                      <a:pt x="6" y="23"/>
                      <a:pt x="17" y="22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31" y="9"/>
                      <a:pt x="28" y="4"/>
                      <a:pt x="20" y="4"/>
                    </a:cubicBezTo>
                    <a:cubicBezTo>
                      <a:pt x="15" y="4"/>
                      <a:pt x="10" y="6"/>
                      <a:pt x="5" y="10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9" y="3"/>
                      <a:pt x="12" y="2"/>
                    </a:cubicBezTo>
                    <a:cubicBezTo>
                      <a:pt x="15" y="1"/>
                      <a:pt x="18" y="0"/>
                      <a:pt x="20" y="0"/>
                    </a:cubicBezTo>
                    <a:cubicBezTo>
                      <a:pt x="25" y="0"/>
                      <a:pt x="29" y="2"/>
                      <a:pt x="32" y="5"/>
                    </a:cubicBezTo>
                    <a:cubicBezTo>
                      <a:pt x="34" y="8"/>
                      <a:pt x="36" y="12"/>
                      <a:pt x="36" y="18"/>
                    </a:cubicBezTo>
                    <a:cubicBezTo>
                      <a:pt x="36" y="49"/>
                      <a:pt x="36" y="49"/>
                      <a:pt x="36" y="49"/>
                    </a:cubicBezTo>
                    <a:lnTo>
                      <a:pt x="31" y="49"/>
                    </a:lnTo>
                    <a:close/>
                    <a:moveTo>
                      <a:pt x="18" y="25"/>
                    </a:moveTo>
                    <a:cubicBezTo>
                      <a:pt x="13" y="26"/>
                      <a:pt x="10" y="27"/>
                      <a:pt x="8" y="29"/>
                    </a:cubicBezTo>
                    <a:cubicBezTo>
                      <a:pt x="6" y="30"/>
                      <a:pt x="5" y="33"/>
                      <a:pt x="5" y="36"/>
                    </a:cubicBezTo>
                    <a:cubicBezTo>
                      <a:pt x="5" y="39"/>
                      <a:pt x="6" y="41"/>
                      <a:pt x="8" y="43"/>
                    </a:cubicBezTo>
                    <a:cubicBezTo>
                      <a:pt x="9" y="45"/>
                      <a:pt x="12" y="46"/>
                      <a:pt x="15" y="46"/>
                    </a:cubicBezTo>
                    <a:cubicBezTo>
                      <a:pt x="20" y="46"/>
                      <a:pt x="24" y="44"/>
                      <a:pt x="27" y="41"/>
                    </a:cubicBezTo>
                    <a:cubicBezTo>
                      <a:pt x="30" y="38"/>
                      <a:pt x="31" y="33"/>
                      <a:pt x="31" y="28"/>
                    </a:cubicBezTo>
                    <a:cubicBezTo>
                      <a:pt x="31" y="23"/>
                      <a:pt x="31" y="23"/>
                      <a:pt x="31" y="23"/>
                    </a:cubicBezTo>
                    <a:lnTo>
                      <a:pt x="18" y="2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" name="Freeform 37"/>
              <p:cNvSpPr>
                <a:spLocks/>
              </p:cNvSpPr>
              <p:nvPr/>
            </p:nvSpPr>
            <p:spPr bwMode="auto">
              <a:xfrm>
                <a:off x="5662" y="3569"/>
                <a:ext cx="104" cy="80"/>
              </a:xfrm>
              <a:custGeom>
                <a:avLst/>
                <a:gdLst>
                  <a:gd name="T0" fmla="*/ 59 w 63"/>
                  <a:gd name="T1" fmla="*/ 49 h 49"/>
                  <a:gd name="T2" fmla="*/ 59 w 63"/>
                  <a:gd name="T3" fmla="*/ 20 h 49"/>
                  <a:gd name="T4" fmla="*/ 56 w 63"/>
                  <a:gd name="T5" fmla="*/ 8 h 49"/>
                  <a:gd name="T6" fmla="*/ 48 w 63"/>
                  <a:gd name="T7" fmla="*/ 4 h 49"/>
                  <a:gd name="T8" fmla="*/ 38 w 63"/>
                  <a:gd name="T9" fmla="*/ 9 h 49"/>
                  <a:gd name="T10" fmla="*/ 34 w 63"/>
                  <a:gd name="T11" fmla="*/ 21 h 49"/>
                  <a:gd name="T12" fmla="*/ 34 w 63"/>
                  <a:gd name="T13" fmla="*/ 49 h 49"/>
                  <a:gd name="T14" fmla="*/ 30 w 63"/>
                  <a:gd name="T15" fmla="*/ 49 h 49"/>
                  <a:gd name="T16" fmla="*/ 30 w 63"/>
                  <a:gd name="T17" fmla="*/ 20 h 49"/>
                  <a:gd name="T18" fmla="*/ 18 w 63"/>
                  <a:gd name="T19" fmla="*/ 4 h 49"/>
                  <a:gd name="T20" fmla="*/ 8 w 63"/>
                  <a:gd name="T21" fmla="*/ 9 h 49"/>
                  <a:gd name="T22" fmla="*/ 4 w 63"/>
                  <a:gd name="T23" fmla="*/ 21 h 49"/>
                  <a:gd name="T24" fmla="*/ 4 w 63"/>
                  <a:gd name="T25" fmla="*/ 49 h 49"/>
                  <a:gd name="T26" fmla="*/ 0 w 63"/>
                  <a:gd name="T27" fmla="*/ 49 h 49"/>
                  <a:gd name="T28" fmla="*/ 0 w 63"/>
                  <a:gd name="T29" fmla="*/ 1 h 49"/>
                  <a:gd name="T30" fmla="*/ 4 w 63"/>
                  <a:gd name="T31" fmla="*/ 1 h 49"/>
                  <a:gd name="T32" fmla="*/ 4 w 63"/>
                  <a:gd name="T33" fmla="*/ 9 h 49"/>
                  <a:gd name="T34" fmla="*/ 4 w 63"/>
                  <a:gd name="T35" fmla="*/ 9 h 49"/>
                  <a:gd name="T36" fmla="*/ 19 w 63"/>
                  <a:gd name="T37" fmla="*/ 0 h 49"/>
                  <a:gd name="T38" fmla="*/ 28 w 63"/>
                  <a:gd name="T39" fmla="*/ 3 h 49"/>
                  <a:gd name="T40" fmla="*/ 33 w 63"/>
                  <a:gd name="T41" fmla="*/ 11 h 49"/>
                  <a:gd name="T42" fmla="*/ 39 w 63"/>
                  <a:gd name="T43" fmla="*/ 3 h 49"/>
                  <a:gd name="T44" fmla="*/ 48 w 63"/>
                  <a:gd name="T45" fmla="*/ 0 h 49"/>
                  <a:gd name="T46" fmla="*/ 63 w 63"/>
                  <a:gd name="T47" fmla="*/ 19 h 49"/>
                  <a:gd name="T48" fmla="*/ 63 w 63"/>
                  <a:gd name="T49" fmla="*/ 49 h 49"/>
                  <a:gd name="T50" fmla="*/ 59 w 63"/>
                  <a:gd name="T5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3" h="49">
                    <a:moveTo>
                      <a:pt x="59" y="49"/>
                    </a:move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4"/>
                      <a:pt x="58" y="10"/>
                      <a:pt x="56" y="8"/>
                    </a:cubicBezTo>
                    <a:cubicBezTo>
                      <a:pt x="55" y="5"/>
                      <a:pt x="52" y="4"/>
                      <a:pt x="48" y="4"/>
                    </a:cubicBezTo>
                    <a:cubicBezTo>
                      <a:pt x="44" y="4"/>
                      <a:pt x="41" y="6"/>
                      <a:pt x="38" y="9"/>
                    </a:cubicBezTo>
                    <a:cubicBezTo>
                      <a:pt x="35" y="12"/>
                      <a:pt x="34" y="16"/>
                      <a:pt x="34" y="21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0" y="9"/>
                      <a:pt x="26" y="4"/>
                      <a:pt x="18" y="4"/>
                    </a:cubicBezTo>
                    <a:cubicBezTo>
                      <a:pt x="14" y="4"/>
                      <a:pt x="10" y="6"/>
                      <a:pt x="8" y="9"/>
                    </a:cubicBezTo>
                    <a:cubicBezTo>
                      <a:pt x="5" y="12"/>
                      <a:pt x="4" y="16"/>
                      <a:pt x="4" y="21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8" y="3"/>
                      <a:pt x="12" y="0"/>
                      <a:pt x="19" y="0"/>
                    </a:cubicBezTo>
                    <a:cubicBezTo>
                      <a:pt x="22" y="0"/>
                      <a:pt x="25" y="1"/>
                      <a:pt x="28" y="3"/>
                    </a:cubicBezTo>
                    <a:cubicBezTo>
                      <a:pt x="30" y="5"/>
                      <a:pt x="32" y="8"/>
                      <a:pt x="33" y="11"/>
                    </a:cubicBezTo>
                    <a:cubicBezTo>
                      <a:pt x="34" y="8"/>
                      <a:pt x="36" y="5"/>
                      <a:pt x="39" y="3"/>
                    </a:cubicBezTo>
                    <a:cubicBezTo>
                      <a:pt x="42" y="1"/>
                      <a:pt x="45" y="0"/>
                      <a:pt x="48" y="0"/>
                    </a:cubicBezTo>
                    <a:cubicBezTo>
                      <a:pt x="58" y="0"/>
                      <a:pt x="63" y="7"/>
                      <a:pt x="63" y="19"/>
                    </a:cubicBezTo>
                    <a:cubicBezTo>
                      <a:pt x="63" y="49"/>
                      <a:pt x="63" y="49"/>
                      <a:pt x="63" y="49"/>
                    </a:cubicBezTo>
                    <a:lnTo>
                      <a:pt x="59" y="4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" name="Freeform 38"/>
              <p:cNvSpPr>
                <a:spLocks noEditPoints="1"/>
              </p:cNvSpPr>
              <p:nvPr/>
            </p:nvSpPr>
            <p:spPr bwMode="auto">
              <a:xfrm>
                <a:off x="5784" y="3569"/>
                <a:ext cx="65" cy="82"/>
              </a:xfrm>
              <a:custGeom>
                <a:avLst/>
                <a:gdLst>
                  <a:gd name="T0" fmla="*/ 5 w 40"/>
                  <a:gd name="T1" fmla="*/ 25 h 50"/>
                  <a:gd name="T2" fmla="*/ 9 w 40"/>
                  <a:gd name="T3" fmla="*/ 40 h 50"/>
                  <a:gd name="T4" fmla="*/ 22 w 40"/>
                  <a:gd name="T5" fmla="*/ 46 h 50"/>
                  <a:gd name="T6" fmla="*/ 37 w 40"/>
                  <a:gd name="T7" fmla="*/ 40 h 50"/>
                  <a:gd name="T8" fmla="*/ 37 w 40"/>
                  <a:gd name="T9" fmla="*/ 45 h 50"/>
                  <a:gd name="T10" fmla="*/ 21 w 40"/>
                  <a:gd name="T11" fmla="*/ 50 h 50"/>
                  <a:gd name="T12" fmla="*/ 6 w 40"/>
                  <a:gd name="T13" fmla="*/ 43 h 50"/>
                  <a:gd name="T14" fmla="*/ 0 w 40"/>
                  <a:gd name="T15" fmla="*/ 25 h 50"/>
                  <a:gd name="T16" fmla="*/ 6 w 40"/>
                  <a:gd name="T17" fmla="*/ 7 h 50"/>
                  <a:gd name="T18" fmla="*/ 21 w 40"/>
                  <a:gd name="T19" fmla="*/ 0 h 50"/>
                  <a:gd name="T20" fmla="*/ 35 w 40"/>
                  <a:gd name="T21" fmla="*/ 6 h 50"/>
                  <a:gd name="T22" fmla="*/ 40 w 40"/>
                  <a:gd name="T23" fmla="*/ 23 h 50"/>
                  <a:gd name="T24" fmla="*/ 40 w 40"/>
                  <a:gd name="T25" fmla="*/ 25 h 50"/>
                  <a:gd name="T26" fmla="*/ 5 w 40"/>
                  <a:gd name="T27" fmla="*/ 25 h 50"/>
                  <a:gd name="T28" fmla="*/ 35 w 40"/>
                  <a:gd name="T29" fmla="*/ 21 h 50"/>
                  <a:gd name="T30" fmla="*/ 31 w 40"/>
                  <a:gd name="T31" fmla="*/ 9 h 50"/>
                  <a:gd name="T32" fmla="*/ 21 w 40"/>
                  <a:gd name="T33" fmla="*/ 4 h 50"/>
                  <a:gd name="T34" fmla="*/ 10 w 40"/>
                  <a:gd name="T35" fmla="*/ 9 h 50"/>
                  <a:gd name="T36" fmla="*/ 5 w 40"/>
                  <a:gd name="T37" fmla="*/ 21 h 50"/>
                  <a:gd name="T38" fmla="*/ 35 w 40"/>
                  <a:gd name="T39" fmla="*/ 2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0" h="50">
                    <a:moveTo>
                      <a:pt x="5" y="25"/>
                    </a:moveTo>
                    <a:cubicBezTo>
                      <a:pt x="5" y="32"/>
                      <a:pt x="6" y="37"/>
                      <a:pt x="9" y="40"/>
                    </a:cubicBezTo>
                    <a:cubicBezTo>
                      <a:pt x="12" y="44"/>
                      <a:pt x="16" y="46"/>
                      <a:pt x="22" y="46"/>
                    </a:cubicBezTo>
                    <a:cubicBezTo>
                      <a:pt x="27" y="46"/>
                      <a:pt x="32" y="44"/>
                      <a:pt x="37" y="40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2" y="48"/>
                      <a:pt x="27" y="50"/>
                      <a:pt x="21" y="50"/>
                    </a:cubicBezTo>
                    <a:cubicBezTo>
                      <a:pt x="15" y="50"/>
                      <a:pt x="10" y="48"/>
                      <a:pt x="6" y="43"/>
                    </a:cubicBezTo>
                    <a:cubicBezTo>
                      <a:pt x="2" y="39"/>
                      <a:pt x="0" y="33"/>
                      <a:pt x="0" y="25"/>
                    </a:cubicBezTo>
                    <a:cubicBezTo>
                      <a:pt x="0" y="18"/>
                      <a:pt x="2" y="12"/>
                      <a:pt x="6" y="7"/>
                    </a:cubicBezTo>
                    <a:cubicBezTo>
                      <a:pt x="10" y="3"/>
                      <a:pt x="15" y="0"/>
                      <a:pt x="21" y="0"/>
                    </a:cubicBezTo>
                    <a:cubicBezTo>
                      <a:pt x="27" y="0"/>
                      <a:pt x="32" y="2"/>
                      <a:pt x="35" y="6"/>
                    </a:cubicBezTo>
                    <a:cubicBezTo>
                      <a:pt x="38" y="11"/>
                      <a:pt x="40" y="16"/>
                      <a:pt x="40" y="23"/>
                    </a:cubicBezTo>
                    <a:cubicBezTo>
                      <a:pt x="40" y="25"/>
                      <a:pt x="40" y="25"/>
                      <a:pt x="40" y="25"/>
                    </a:cubicBezTo>
                    <a:lnTo>
                      <a:pt x="5" y="25"/>
                    </a:lnTo>
                    <a:close/>
                    <a:moveTo>
                      <a:pt x="35" y="21"/>
                    </a:moveTo>
                    <a:cubicBezTo>
                      <a:pt x="35" y="16"/>
                      <a:pt x="34" y="12"/>
                      <a:pt x="31" y="9"/>
                    </a:cubicBezTo>
                    <a:cubicBezTo>
                      <a:pt x="29" y="6"/>
                      <a:pt x="26" y="4"/>
                      <a:pt x="21" y="4"/>
                    </a:cubicBezTo>
                    <a:cubicBezTo>
                      <a:pt x="17" y="4"/>
                      <a:pt x="13" y="6"/>
                      <a:pt x="10" y="9"/>
                    </a:cubicBezTo>
                    <a:cubicBezTo>
                      <a:pt x="7" y="12"/>
                      <a:pt x="6" y="16"/>
                      <a:pt x="5" y="21"/>
                    </a:cubicBezTo>
                    <a:lnTo>
                      <a:pt x="35" y="2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" name="Freeform 39"/>
              <p:cNvSpPr>
                <a:spLocks noEditPoints="1"/>
              </p:cNvSpPr>
              <p:nvPr/>
            </p:nvSpPr>
            <p:spPr bwMode="auto">
              <a:xfrm>
                <a:off x="5907" y="3537"/>
                <a:ext cx="101" cy="114"/>
              </a:xfrm>
              <a:custGeom>
                <a:avLst/>
                <a:gdLst>
                  <a:gd name="T0" fmla="*/ 31 w 62"/>
                  <a:gd name="T1" fmla="*/ 69 h 69"/>
                  <a:gd name="T2" fmla="*/ 8 w 62"/>
                  <a:gd name="T3" fmla="*/ 60 h 69"/>
                  <a:gd name="T4" fmla="*/ 0 w 62"/>
                  <a:gd name="T5" fmla="*/ 35 h 69"/>
                  <a:gd name="T6" fmla="*/ 8 w 62"/>
                  <a:gd name="T7" fmla="*/ 10 h 69"/>
                  <a:gd name="T8" fmla="*/ 32 w 62"/>
                  <a:gd name="T9" fmla="*/ 0 h 69"/>
                  <a:gd name="T10" fmla="*/ 54 w 62"/>
                  <a:gd name="T11" fmla="*/ 9 h 69"/>
                  <a:gd name="T12" fmla="*/ 62 w 62"/>
                  <a:gd name="T13" fmla="*/ 34 h 69"/>
                  <a:gd name="T14" fmla="*/ 53 w 62"/>
                  <a:gd name="T15" fmla="*/ 59 h 69"/>
                  <a:gd name="T16" fmla="*/ 31 w 62"/>
                  <a:gd name="T17" fmla="*/ 69 h 69"/>
                  <a:gd name="T18" fmla="*/ 31 w 62"/>
                  <a:gd name="T19" fmla="*/ 4 h 69"/>
                  <a:gd name="T20" fmla="*/ 12 w 62"/>
                  <a:gd name="T21" fmla="*/ 13 h 69"/>
                  <a:gd name="T22" fmla="*/ 5 w 62"/>
                  <a:gd name="T23" fmla="*/ 35 h 69"/>
                  <a:gd name="T24" fmla="*/ 12 w 62"/>
                  <a:gd name="T25" fmla="*/ 57 h 69"/>
                  <a:gd name="T26" fmla="*/ 31 w 62"/>
                  <a:gd name="T27" fmla="*/ 65 h 69"/>
                  <a:gd name="T28" fmla="*/ 50 w 62"/>
                  <a:gd name="T29" fmla="*/ 57 h 69"/>
                  <a:gd name="T30" fmla="*/ 57 w 62"/>
                  <a:gd name="T31" fmla="*/ 34 h 69"/>
                  <a:gd name="T32" fmla="*/ 50 w 62"/>
                  <a:gd name="T33" fmla="*/ 12 h 69"/>
                  <a:gd name="T34" fmla="*/ 31 w 62"/>
                  <a:gd name="T35" fmla="*/ 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2" h="69">
                    <a:moveTo>
                      <a:pt x="31" y="69"/>
                    </a:moveTo>
                    <a:cubicBezTo>
                      <a:pt x="21" y="69"/>
                      <a:pt x="14" y="66"/>
                      <a:pt x="8" y="60"/>
                    </a:cubicBezTo>
                    <a:cubicBezTo>
                      <a:pt x="3" y="53"/>
                      <a:pt x="0" y="45"/>
                      <a:pt x="0" y="35"/>
                    </a:cubicBezTo>
                    <a:cubicBezTo>
                      <a:pt x="0" y="25"/>
                      <a:pt x="3" y="16"/>
                      <a:pt x="8" y="10"/>
                    </a:cubicBezTo>
                    <a:cubicBezTo>
                      <a:pt x="14" y="3"/>
                      <a:pt x="22" y="0"/>
                      <a:pt x="32" y="0"/>
                    </a:cubicBezTo>
                    <a:cubicBezTo>
                      <a:pt x="41" y="0"/>
                      <a:pt x="48" y="3"/>
                      <a:pt x="54" y="9"/>
                    </a:cubicBezTo>
                    <a:cubicBezTo>
                      <a:pt x="59" y="16"/>
                      <a:pt x="62" y="24"/>
                      <a:pt x="62" y="34"/>
                    </a:cubicBezTo>
                    <a:cubicBezTo>
                      <a:pt x="62" y="45"/>
                      <a:pt x="59" y="53"/>
                      <a:pt x="53" y="59"/>
                    </a:cubicBezTo>
                    <a:cubicBezTo>
                      <a:pt x="48" y="66"/>
                      <a:pt x="40" y="69"/>
                      <a:pt x="31" y="69"/>
                    </a:cubicBezTo>
                    <a:close/>
                    <a:moveTo>
                      <a:pt x="31" y="4"/>
                    </a:moveTo>
                    <a:cubicBezTo>
                      <a:pt x="23" y="4"/>
                      <a:pt x="17" y="7"/>
                      <a:pt x="12" y="13"/>
                    </a:cubicBezTo>
                    <a:cubicBezTo>
                      <a:pt x="7" y="18"/>
                      <a:pt x="5" y="26"/>
                      <a:pt x="5" y="35"/>
                    </a:cubicBezTo>
                    <a:cubicBezTo>
                      <a:pt x="5" y="44"/>
                      <a:pt x="7" y="51"/>
                      <a:pt x="12" y="57"/>
                    </a:cubicBezTo>
                    <a:cubicBezTo>
                      <a:pt x="16" y="62"/>
                      <a:pt x="23" y="65"/>
                      <a:pt x="31" y="65"/>
                    </a:cubicBezTo>
                    <a:cubicBezTo>
                      <a:pt x="39" y="65"/>
                      <a:pt x="45" y="62"/>
                      <a:pt x="50" y="57"/>
                    </a:cubicBezTo>
                    <a:cubicBezTo>
                      <a:pt x="55" y="51"/>
                      <a:pt x="57" y="44"/>
                      <a:pt x="57" y="34"/>
                    </a:cubicBezTo>
                    <a:cubicBezTo>
                      <a:pt x="57" y="25"/>
                      <a:pt x="55" y="18"/>
                      <a:pt x="50" y="12"/>
                    </a:cubicBezTo>
                    <a:cubicBezTo>
                      <a:pt x="46" y="7"/>
                      <a:pt x="39" y="4"/>
                      <a:pt x="31" y="4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" name="Freeform 40"/>
              <p:cNvSpPr>
                <a:spLocks/>
              </p:cNvSpPr>
              <p:nvPr/>
            </p:nvSpPr>
            <p:spPr bwMode="auto">
              <a:xfrm>
                <a:off x="6018" y="3570"/>
                <a:ext cx="68" cy="79"/>
              </a:xfrm>
              <a:custGeom>
                <a:avLst/>
                <a:gdLst>
                  <a:gd name="T0" fmla="*/ 22 w 41"/>
                  <a:gd name="T1" fmla="*/ 48 h 48"/>
                  <a:gd name="T2" fmla="*/ 18 w 41"/>
                  <a:gd name="T3" fmla="*/ 48 h 48"/>
                  <a:gd name="T4" fmla="*/ 0 w 41"/>
                  <a:gd name="T5" fmla="*/ 0 h 48"/>
                  <a:gd name="T6" fmla="*/ 5 w 41"/>
                  <a:gd name="T7" fmla="*/ 0 h 48"/>
                  <a:gd name="T8" fmla="*/ 19 w 41"/>
                  <a:gd name="T9" fmla="*/ 38 h 48"/>
                  <a:gd name="T10" fmla="*/ 20 w 41"/>
                  <a:gd name="T11" fmla="*/ 43 h 48"/>
                  <a:gd name="T12" fmla="*/ 20 w 41"/>
                  <a:gd name="T13" fmla="*/ 43 h 48"/>
                  <a:gd name="T14" fmla="*/ 22 w 41"/>
                  <a:gd name="T15" fmla="*/ 38 h 48"/>
                  <a:gd name="T16" fmla="*/ 36 w 41"/>
                  <a:gd name="T17" fmla="*/ 0 h 48"/>
                  <a:gd name="T18" fmla="*/ 41 w 41"/>
                  <a:gd name="T19" fmla="*/ 0 h 48"/>
                  <a:gd name="T20" fmla="*/ 22 w 41"/>
                  <a:gd name="T2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48">
                    <a:moveTo>
                      <a:pt x="22" y="48"/>
                    </a:moveTo>
                    <a:cubicBezTo>
                      <a:pt x="18" y="48"/>
                      <a:pt x="18" y="48"/>
                      <a:pt x="18" y="4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40"/>
                      <a:pt x="20" y="42"/>
                      <a:pt x="20" y="43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21" y="41"/>
                      <a:pt x="21" y="39"/>
                      <a:pt x="22" y="38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lnTo>
                      <a:pt x="22" y="48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" name="Freeform 41"/>
              <p:cNvSpPr>
                <a:spLocks noEditPoints="1"/>
              </p:cNvSpPr>
              <p:nvPr/>
            </p:nvSpPr>
            <p:spPr bwMode="auto">
              <a:xfrm>
                <a:off x="6094" y="3569"/>
                <a:ext cx="65" cy="82"/>
              </a:xfrm>
              <a:custGeom>
                <a:avLst/>
                <a:gdLst>
                  <a:gd name="T0" fmla="*/ 4 w 40"/>
                  <a:gd name="T1" fmla="*/ 25 h 50"/>
                  <a:gd name="T2" fmla="*/ 9 w 40"/>
                  <a:gd name="T3" fmla="*/ 40 h 50"/>
                  <a:gd name="T4" fmla="*/ 21 w 40"/>
                  <a:gd name="T5" fmla="*/ 46 h 50"/>
                  <a:gd name="T6" fmla="*/ 37 w 40"/>
                  <a:gd name="T7" fmla="*/ 40 h 50"/>
                  <a:gd name="T8" fmla="*/ 37 w 40"/>
                  <a:gd name="T9" fmla="*/ 45 h 50"/>
                  <a:gd name="T10" fmla="*/ 20 w 40"/>
                  <a:gd name="T11" fmla="*/ 50 h 50"/>
                  <a:gd name="T12" fmla="*/ 6 w 40"/>
                  <a:gd name="T13" fmla="*/ 43 h 50"/>
                  <a:gd name="T14" fmla="*/ 0 w 40"/>
                  <a:gd name="T15" fmla="*/ 25 h 50"/>
                  <a:gd name="T16" fmla="*/ 6 w 40"/>
                  <a:gd name="T17" fmla="*/ 7 h 50"/>
                  <a:gd name="T18" fmla="*/ 21 w 40"/>
                  <a:gd name="T19" fmla="*/ 0 h 50"/>
                  <a:gd name="T20" fmla="*/ 35 w 40"/>
                  <a:gd name="T21" fmla="*/ 6 h 50"/>
                  <a:gd name="T22" fmla="*/ 40 w 40"/>
                  <a:gd name="T23" fmla="*/ 23 h 50"/>
                  <a:gd name="T24" fmla="*/ 40 w 40"/>
                  <a:gd name="T25" fmla="*/ 25 h 50"/>
                  <a:gd name="T26" fmla="*/ 4 w 40"/>
                  <a:gd name="T27" fmla="*/ 25 h 50"/>
                  <a:gd name="T28" fmla="*/ 35 w 40"/>
                  <a:gd name="T29" fmla="*/ 21 h 50"/>
                  <a:gd name="T30" fmla="*/ 31 w 40"/>
                  <a:gd name="T31" fmla="*/ 9 h 50"/>
                  <a:gd name="T32" fmla="*/ 21 w 40"/>
                  <a:gd name="T33" fmla="*/ 4 h 50"/>
                  <a:gd name="T34" fmla="*/ 10 w 40"/>
                  <a:gd name="T35" fmla="*/ 9 h 50"/>
                  <a:gd name="T36" fmla="*/ 5 w 40"/>
                  <a:gd name="T37" fmla="*/ 21 h 50"/>
                  <a:gd name="T38" fmla="*/ 35 w 40"/>
                  <a:gd name="T39" fmla="*/ 2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0" h="50">
                    <a:moveTo>
                      <a:pt x="4" y="25"/>
                    </a:moveTo>
                    <a:cubicBezTo>
                      <a:pt x="4" y="32"/>
                      <a:pt x="6" y="37"/>
                      <a:pt x="9" y="40"/>
                    </a:cubicBezTo>
                    <a:cubicBezTo>
                      <a:pt x="12" y="44"/>
                      <a:pt x="16" y="46"/>
                      <a:pt x="21" y="46"/>
                    </a:cubicBezTo>
                    <a:cubicBezTo>
                      <a:pt x="27" y="46"/>
                      <a:pt x="32" y="44"/>
                      <a:pt x="37" y="40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2" y="48"/>
                      <a:pt x="27" y="50"/>
                      <a:pt x="20" y="50"/>
                    </a:cubicBezTo>
                    <a:cubicBezTo>
                      <a:pt x="14" y="50"/>
                      <a:pt x="9" y="48"/>
                      <a:pt x="6" y="43"/>
                    </a:cubicBezTo>
                    <a:cubicBezTo>
                      <a:pt x="2" y="39"/>
                      <a:pt x="0" y="33"/>
                      <a:pt x="0" y="25"/>
                    </a:cubicBezTo>
                    <a:cubicBezTo>
                      <a:pt x="0" y="18"/>
                      <a:pt x="2" y="12"/>
                      <a:pt x="6" y="7"/>
                    </a:cubicBezTo>
                    <a:cubicBezTo>
                      <a:pt x="10" y="3"/>
                      <a:pt x="15" y="0"/>
                      <a:pt x="21" y="0"/>
                    </a:cubicBezTo>
                    <a:cubicBezTo>
                      <a:pt x="27" y="0"/>
                      <a:pt x="32" y="2"/>
                      <a:pt x="35" y="6"/>
                    </a:cubicBezTo>
                    <a:cubicBezTo>
                      <a:pt x="38" y="11"/>
                      <a:pt x="40" y="16"/>
                      <a:pt x="40" y="23"/>
                    </a:cubicBezTo>
                    <a:cubicBezTo>
                      <a:pt x="40" y="25"/>
                      <a:pt x="40" y="25"/>
                      <a:pt x="40" y="25"/>
                    </a:cubicBezTo>
                    <a:lnTo>
                      <a:pt x="4" y="25"/>
                    </a:lnTo>
                    <a:close/>
                    <a:moveTo>
                      <a:pt x="35" y="21"/>
                    </a:moveTo>
                    <a:cubicBezTo>
                      <a:pt x="35" y="16"/>
                      <a:pt x="34" y="12"/>
                      <a:pt x="31" y="9"/>
                    </a:cubicBezTo>
                    <a:cubicBezTo>
                      <a:pt x="29" y="6"/>
                      <a:pt x="25" y="4"/>
                      <a:pt x="21" y="4"/>
                    </a:cubicBezTo>
                    <a:cubicBezTo>
                      <a:pt x="17" y="4"/>
                      <a:pt x="13" y="6"/>
                      <a:pt x="10" y="9"/>
                    </a:cubicBezTo>
                    <a:cubicBezTo>
                      <a:pt x="7" y="12"/>
                      <a:pt x="5" y="16"/>
                      <a:pt x="5" y="21"/>
                    </a:cubicBezTo>
                    <a:lnTo>
                      <a:pt x="35" y="2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" name="Freeform 42"/>
              <p:cNvSpPr>
                <a:spLocks/>
              </p:cNvSpPr>
              <p:nvPr/>
            </p:nvSpPr>
            <p:spPr bwMode="auto">
              <a:xfrm>
                <a:off x="6177" y="3569"/>
                <a:ext cx="38" cy="80"/>
              </a:xfrm>
              <a:custGeom>
                <a:avLst/>
                <a:gdLst>
                  <a:gd name="T0" fmla="*/ 23 w 23"/>
                  <a:gd name="T1" fmla="*/ 6 h 49"/>
                  <a:gd name="T2" fmla="*/ 18 w 23"/>
                  <a:gd name="T3" fmla="*/ 4 h 49"/>
                  <a:gd name="T4" fmla="*/ 8 w 23"/>
                  <a:gd name="T5" fmla="*/ 10 h 49"/>
                  <a:gd name="T6" fmla="*/ 4 w 23"/>
                  <a:gd name="T7" fmla="*/ 26 h 49"/>
                  <a:gd name="T8" fmla="*/ 4 w 23"/>
                  <a:gd name="T9" fmla="*/ 49 h 49"/>
                  <a:gd name="T10" fmla="*/ 0 w 23"/>
                  <a:gd name="T11" fmla="*/ 49 h 49"/>
                  <a:gd name="T12" fmla="*/ 0 w 23"/>
                  <a:gd name="T13" fmla="*/ 1 h 49"/>
                  <a:gd name="T14" fmla="*/ 4 w 23"/>
                  <a:gd name="T15" fmla="*/ 1 h 49"/>
                  <a:gd name="T16" fmla="*/ 4 w 23"/>
                  <a:gd name="T17" fmla="*/ 12 h 49"/>
                  <a:gd name="T18" fmla="*/ 5 w 23"/>
                  <a:gd name="T19" fmla="*/ 12 h 49"/>
                  <a:gd name="T20" fmla="*/ 10 w 23"/>
                  <a:gd name="T21" fmla="*/ 3 h 49"/>
                  <a:gd name="T22" fmla="*/ 18 w 23"/>
                  <a:gd name="T23" fmla="*/ 0 h 49"/>
                  <a:gd name="T24" fmla="*/ 23 w 23"/>
                  <a:gd name="T25" fmla="*/ 1 h 49"/>
                  <a:gd name="T26" fmla="*/ 23 w 23"/>
                  <a:gd name="T27" fmla="*/ 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49">
                    <a:moveTo>
                      <a:pt x="23" y="6"/>
                    </a:moveTo>
                    <a:cubicBezTo>
                      <a:pt x="21" y="5"/>
                      <a:pt x="20" y="4"/>
                      <a:pt x="18" y="4"/>
                    </a:cubicBezTo>
                    <a:cubicBezTo>
                      <a:pt x="14" y="4"/>
                      <a:pt x="11" y="6"/>
                      <a:pt x="8" y="10"/>
                    </a:cubicBezTo>
                    <a:cubicBezTo>
                      <a:pt x="6" y="14"/>
                      <a:pt x="4" y="19"/>
                      <a:pt x="4" y="26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8"/>
                      <a:pt x="7" y="5"/>
                      <a:pt x="10" y="3"/>
                    </a:cubicBezTo>
                    <a:cubicBezTo>
                      <a:pt x="12" y="1"/>
                      <a:pt x="15" y="0"/>
                      <a:pt x="18" y="0"/>
                    </a:cubicBezTo>
                    <a:cubicBezTo>
                      <a:pt x="20" y="0"/>
                      <a:pt x="21" y="1"/>
                      <a:pt x="23" y="1"/>
                    </a:cubicBezTo>
                    <a:lnTo>
                      <a:pt x="23" y="6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" name="Freeform 43"/>
              <p:cNvSpPr>
                <a:spLocks noEditPoints="1"/>
              </p:cNvSpPr>
              <p:nvPr/>
            </p:nvSpPr>
            <p:spPr bwMode="auto">
              <a:xfrm>
                <a:off x="6233" y="3539"/>
                <a:ext cx="12" cy="112"/>
              </a:xfrm>
              <a:custGeom>
                <a:avLst/>
                <a:gdLst>
                  <a:gd name="T0" fmla="*/ 3 w 7"/>
                  <a:gd name="T1" fmla="*/ 68 h 68"/>
                  <a:gd name="T2" fmla="*/ 1 w 7"/>
                  <a:gd name="T3" fmla="*/ 66 h 68"/>
                  <a:gd name="T4" fmla="*/ 0 w 7"/>
                  <a:gd name="T5" fmla="*/ 64 h 68"/>
                  <a:gd name="T6" fmla="*/ 1 w 7"/>
                  <a:gd name="T7" fmla="*/ 61 h 68"/>
                  <a:gd name="T8" fmla="*/ 3 w 7"/>
                  <a:gd name="T9" fmla="*/ 60 h 68"/>
                  <a:gd name="T10" fmla="*/ 6 w 7"/>
                  <a:gd name="T11" fmla="*/ 61 h 68"/>
                  <a:gd name="T12" fmla="*/ 7 w 7"/>
                  <a:gd name="T13" fmla="*/ 64 h 68"/>
                  <a:gd name="T14" fmla="*/ 6 w 7"/>
                  <a:gd name="T15" fmla="*/ 66 h 68"/>
                  <a:gd name="T16" fmla="*/ 3 w 7"/>
                  <a:gd name="T17" fmla="*/ 68 h 68"/>
                  <a:gd name="T18" fmla="*/ 5 w 7"/>
                  <a:gd name="T19" fmla="*/ 48 h 68"/>
                  <a:gd name="T20" fmla="*/ 1 w 7"/>
                  <a:gd name="T21" fmla="*/ 48 h 68"/>
                  <a:gd name="T22" fmla="*/ 1 w 7"/>
                  <a:gd name="T23" fmla="*/ 0 h 68"/>
                  <a:gd name="T24" fmla="*/ 6 w 7"/>
                  <a:gd name="T25" fmla="*/ 0 h 68"/>
                  <a:gd name="T26" fmla="*/ 5 w 7"/>
                  <a:gd name="T27" fmla="*/ 4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68">
                    <a:moveTo>
                      <a:pt x="3" y="68"/>
                    </a:moveTo>
                    <a:cubicBezTo>
                      <a:pt x="2" y="68"/>
                      <a:pt x="1" y="67"/>
                      <a:pt x="1" y="66"/>
                    </a:cubicBezTo>
                    <a:cubicBezTo>
                      <a:pt x="0" y="66"/>
                      <a:pt x="0" y="65"/>
                      <a:pt x="0" y="64"/>
                    </a:cubicBezTo>
                    <a:cubicBezTo>
                      <a:pt x="0" y="63"/>
                      <a:pt x="0" y="62"/>
                      <a:pt x="1" y="61"/>
                    </a:cubicBezTo>
                    <a:cubicBezTo>
                      <a:pt x="1" y="60"/>
                      <a:pt x="2" y="60"/>
                      <a:pt x="3" y="60"/>
                    </a:cubicBezTo>
                    <a:cubicBezTo>
                      <a:pt x="4" y="60"/>
                      <a:pt x="5" y="60"/>
                      <a:pt x="6" y="61"/>
                    </a:cubicBezTo>
                    <a:cubicBezTo>
                      <a:pt x="7" y="62"/>
                      <a:pt x="7" y="63"/>
                      <a:pt x="7" y="64"/>
                    </a:cubicBezTo>
                    <a:cubicBezTo>
                      <a:pt x="7" y="65"/>
                      <a:pt x="7" y="66"/>
                      <a:pt x="6" y="66"/>
                    </a:cubicBezTo>
                    <a:cubicBezTo>
                      <a:pt x="5" y="67"/>
                      <a:pt x="4" y="68"/>
                      <a:pt x="3" y="68"/>
                    </a:cubicBezTo>
                    <a:close/>
                    <a:moveTo>
                      <a:pt x="5" y="48"/>
                    </a:moveTo>
                    <a:cubicBezTo>
                      <a:pt x="1" y="48"/>
                      <a:pt x="1" y="48"/>
                      <a:pt x="1" y="48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5" y="48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</p:grp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6775" y="5238751"/>
              <a:ext cx="1689100" cy="939799"/>
            </a:xfrm>
            <a:prstGeom prst="rect">
              <a:avLst/>
            </a:prstGeom>
          </p:spPr>
        </p:pic>
        <p:sp>
          <p:nvSpPr>
            <p:cNvPr id="55" name="Freeform 35"/>
            <p:cNvSpPr>
              <a:spLocks/>
            </p:cNvSpPr>
            <p:nvPr/>
          </p:nvSpPr>
          <p:spPr bwMode="auto">
            <a:xfrm>
              <a:off x="8733673" y="5624831"/>
              <a:ext cx="134937" cy="180975"/>
            </a:xfrm>
            <a:custGeom>
              <a:avLst/>
              <a:gdLst>
                <a:gd name="T0" fmla="*/ 52 w 52"/>
                <a:gd name="T1" fmla="*/ 63 h 69"/>
                <a:gd name="T2" fmla="*/ 31 w 52"/>
                <a:gd name="T3" fmla="*/ 69 h 69"/>
                <a:gd name="T4" fmla="*/ 9 w 52"/>
                <a:gd name="T5" fmla="*/ 60 h 69"/>
                <a:gd name="T6" fmla="*/ 0 w 52"/>
                <a:gd name="T7" fmla="*/ 36 h 69"/>
                <a:gd name="T8" fmla="*/ 9 w 52"/>
                <a:gd name="T9" fmla="*/ 10 h 69"/>
                <a:gd name="T10" fmla="*/ 33 w 52"/>
                <a:gd name="T11" fmla="*/ 0 h 69"/>
                <a:gd name="T12" fmla="*/ 50 w 52"/>
                <a:gd name="T13" fmla="*/ 4 h 69"/>
                <a:gd name="T14" fmla="*/ 50 w 52"/>
                <a:gd name="T15" fmla="*/ 9 h 69"/>
                <a:gd name="T16" fmla="*/ 33 w 52"/>
                <a:gd name="T17" fmla="*/ 4 h 69"/>
                <a:gd name="T18" fmla="*/ 13 w 52"/>
                <a:gd name="T19" fmla="*/ 13 h 69"/>
                <a:gd name="T20" fmla="*/ 5 w 52"/>
                <a:gd name="T21" fmla="*/ 35 h 69"/>
                <a:gd name="T22" fmla="*/ 12 w 52"/>
                <a:gd name="T23" fmla="*/ 57 h 69"/>
                <a:gd name="T24" fmla="*/ 31 w 52"/>
                <a:gd name="T25" fmla="*/ 65 h 69"/>
                <a:gd name="T26" fmla="*/ 47 w 52"/>
                <a:gd name="T27" fmla="*/ 61 h 69"/>
                <a:gd name="T28" fmla="*/ 47 w 52"/>
                <a:gd name="T29" fmla="*/ 39 h 69"/>
                <a:gd name="T30" fmla="*/ 31 w 52"/>
                <a:gd name="T31" fmla="*/ 39 h 69"/>
                <a:gd name="T32" fmla="*/ 31 w 52"/>
                <a:gd name="T33" fmla="*/ 35 h 69"/>
                <a:gd name="T34" fmla="*/ 52 w 52"/>
                <a:gd name="T35" fmla="*/ 35 h 69"/>
                <a:gd name="T36" fmla="*/ 52 w 52"/>
                <a:gd name="T37" fmla="*/ 6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69">
                  <a:moveTo>
                    <a:pt x="52" y="63"/>
                  </a:moveTo>
                  <a:cubicBezTo>
                    <a:pt x="45" y="67"/>
                    <a:pt x="38" y="69"/>
                    <a:pt x="31" y="69"/>
                  </a:cubicBezTo>
                  <a:cubicBezTo>
                    <a:pt x="21" y="69"/>
                    <a:pt x="14" y="66"/>
                    <a:pt x="9" y="60"/>
                  </a:cubicBezTo>
                  <a:cubicBezTo>
                    <a:pt x="3" y="54"/>
                    <a:pt x="0" y="45"/>
                    <a:pt x="0" y="36"/>
                  </a:cubicBezTo>
                  <a:cubicBezTo>
                    <a:pt x="0" y="25"/>
                    <a:pt x="3" y="17"/>
                    <a:pt x="9" y="10"/>
                  </a:cubicBezTo>
                  <a:cubicBezTo>
                    <a:pt x="15" y="4"/>
                    <a:pt x="23" y="0"/>
                    <a:pt x="33" y="0"/>
                  </a:cubicBezTo>
                  <a:cubicBezTo>
                    <a:pt x="39" y="0"/>
                    <a:pt x="45" y="1"/>
                    <a:pt x="50" y="4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4" y="6"/>
                    <a:pt x="38" y="4"/>
                    <a:pt x="33" y="4"/>
                  </a:cubicBezTo>
                  <a:cubicBezTo>
                    <a:pt x="24" y="4"/>
                    <a:pt x="18" y="7"/>
                    <a:pt x="13" y="13"/>
                  </a:cubicBezTo>
                  <a:cubicBezTo>
                    <a:pt x="7" y="19"/>
                    <a:pt x="5" y="26"/>
                    <a:pt x="5" y="35"/>
                  </a:cubicBezTo>
                  <a:cubicBezTo>
                    <a:pt x="5" y="44"/>
                    <a:pt x="7" y="51"/>
                    <a:pt x="12" y="57"/>
                  </a:cubicBezTo>
                  <a:cubicBezTo>
                    <a:pt x="17" y="62"/>
                    <a:pt x="23" y="65"/>
                    <a:pt x="31" y="65"/>
                  </a:cubicBezTo>
                  <a:cubicBezTo>
                    <a:pt x="37" y="65"/>
                    <a:pt x="43" y="63"/>
                    <a:pt x="47" y="6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52" y="35"/>
                    <a:pt x="52" y="35"/>
                    <a:pt x="52" y="35"/>
                  </a:cubicBezTo>
                  <a:lnTo>
                    <a:pt x="52" y="6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" name="Freeform 36"/>
            <p:cNvSpPr>
              <a:spLocks noEditPoints="1"/>
            </p:cNvSpPr>
            <p:nvPr/>
          </p:nvSpPr>
          <p:spPr bwMode="auto">
            <a:xfrm>
              <a:off x="8897185" y="5675631"/>
              <a:ext cx="93662" cy="130175"/>
            </a:xfrm>
            <a:custGeom>
              <a:avLst/>
              <a:gdLst>
                <a:gd name="T0" fmla="*/ 31 w 36"/>
                <a:gd name="T1" fmla="*/ 49 h 50"/>
                <a:gd name="T2" fmla="*/ 31 w 36"/>
                <a:gd name="T3" fmla="*/ 39 h 50"/>
                <a:gd name="T4" fmla="*/ 31 w 36"/>
                <a:gd name="T5" fmla="*/ 39 h 50"/>
                <a:gd name="T6" fmla="*/ 25 w 36"/>
                <a:gd name="T7" fmla="*/ 47 h 50"/>
                <a:gd name="T8" fmla="*/ 15 w 36"/>
                <a:gd name="T9" fmla="*/ 50 h 50"/>
                <a:gd name="T10" fmla="*/ 4 w 36"/>
                <a:gd name="T11" fmla="*/ 46 h 50"/>
                <a:gd name="T12" fmla="*/ 0 w 36"/>
                <a:gd name="T13" fmla="*/ 37 h 50"/>
                <a:gd name="T14" fmla="*/ 17 w 36"/>
                <a:gd name="T15" fmla="*/ 22 h 50"/>
                <a:gd name="T16" fmla="*/ 31 w 36"/>
                <a:gd name="T17" fmla="*/ 19 h 50"/>
                <a:gd name="T18" fmla="*/ 20 w 36"/>
                <a:gd name="T19" fmla="*/ 4 h 50"/>
                <a:gd name="T20" fmla="*/ 5 w 36"/>
                <a:gd name="T21" fmla="*/ 10 h 50"/>
                <a:gd name="T22" fmla="*/ 5 w 36"/>
                <a:gd name="T23" fmla="*/ 5 h 50"/>
                <a:gd name="T24" fmla="*/ 12 w 36"/>
                <a:gd name="T25" fmla="*/ 2 h 50"/>
                <a:gd name="T26" fmla="*/ 20 w 36"/>
                <a:gd name="T27" fmla="*/ 0 h 50"/>
                <a:gd name="T28" fmla="*/ 32 w 36"/>
                <a:gd name="T29" fmla="*/ 5 h 50"/>
                <a:gd name="T30" fmla="*/ 36 w 36"/>
                <a:gd name="T31" fmla="*/ 18 h 50"/>
                <a:gd name="T32" fmla="*/ 36 w 36"/>
                <a:gd name="T33" fmla="*/ 49 h 50"/>
                <a:gd name="T34" fmla="*/ 31 w 36"/>
                <a:gd name="T35" fmla="*/ 49 h 50"/>
                <a:gd name="T36" fmla="*/ 18 w 36"/>
                <a:gd name="T37" fmla="*/ 25 h 50"/>
                <a:gd name="T38" fmla="*/ 8 w 36"/>
                <a:gd name="T39" fmla="*/ 29 h 50"/>
                <a:gd name="T40" fmla="*/ 5 w 36"/>
                <a:gd name="T41" fmla="*/ 36 h 50"/>
                <a:gd name="T42" fmla="*/ 8 w 36"/>
                <a:gd name="T43" fmla="*/ 43 h 50"/>
                <a:gd name="T44" fmla="*/ 15 w 36"/>
                <a:gd name="T45" fmla="*/ 46 h 50"/>
                <a:gd name="T46" fmla="*/ 27 w 36"/>
                <a:gd name="T47" fmla="*/ 41 h 50"/>
                <a:gd name="T48" fmla="*/ 31 w 36"/>
                <a:gd name="T49" fmla="*/ 28 h 50"/>
                <a:gd name="T50" fmla="*/ 31 w 36"/>
                <a:gd name="T51" fmla="*/ 23 h 50"/>
                <a:gd name="T52" fmla="*/ 18 w 36"/>
                <a:gd name="T53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" h="50">
                  <a:moveTo>
                    <a:pt x="31" y="49"/>
                  </a:move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0" y="42"/>
                    <a:pt x="27" y="45"/>
                    <a:pt x="25" y="47"/>
                  </a:cubicBezTo>
                  <a:cubicBezTo>
                    <a:pt x="22" y="49"/>
                    <a:pt x="18" y="50"/>
                    <a:pt x="15" y="50"/>
                  </a:cubicBezTo>
                  <a:cubicBezTo>
                    <a:pt x="10" y="50"/>
                    <a:pt x="7" y="49"/>
                    <a:pt x="4" y="46"/>
                  </a:cubicBezTo>
                  <a:cubicBezTo>
                    <a:pt x="2" y="44"/>
                    <a:pt x="0" y="40"/>
                    <a:pt x="0" y="37"/>
                  </a:cubicBezTo>
                  <a:cubicBezTo>
                    <a:pt x="0" y="28"/>
                    <a:pt x="6" y="23"/>
                    <a:pt x="17" y="22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9"/>
                    <a:pt x="28" y="4"/>
                    <a:pt x="20" y="4"/>
                  </a:cubicBezTo>
                  <a:cubicBezTo>
                    <a:pt x="15" y="4"/>
                    <a:pt x="10" y="6"/>
                    <a:pt x="5" y="10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4"/>
                    <a:pt x="9" y="3"/>
                    <a:pt x="12" y="2"/>
                  </a:cubicBezTo>
                  <a:cubicBezTo>
                    <a:pt x="15" y="1"/>
                    <a:pt x="18" y="0"/>
                    <a:pt x="20" y="0"/>
                  </a:cubicBezTo>
                  <a:cubicBezTo>
                    <a:pt x="25" y="0"/>
                    <a:pt x="29" y="2"/>
                    <a:pt x="32" y="5"/>
                  </a:cubicBezTo>
                  <a:cubicBezTo>
                    <a:pt x="34" y="8"/>
                    <a:pt x="36" y="12"/>
                    <a:pt x="36" y="18"/>
                  </a:cubicBezTo>
                  <a:cubicBezTo>
                    <a:pt x="36" y="49"/>
                    <a:pt x="36" y="49"/>
                    <a:pt x="36" y="49"/>
                  </a:cubicBezTo>
                  <a:lnTo>
                    <a:pt x="31" y="49"/>
                  </a:lnTo>
                  <a:close/>
                  <a:moveTo>
                    <a:pt x="18" y="25"/>
                  </a:moveTo>
                  <a:cubicBezTo>
                    <a:pt x="13" y="26"/>
                    <a:pt x="10" y="27"/>
                    <a:pt x="8" y="29"/>
                  </a:cubicBezTo>
                  <a:cubicBezTo>
                    <a:pt x="6" y="30"/>
                    <a:pt x="5" y="33"/>
                    <a:pt x="5" y="36"/>
                  </a:cubicBezTo>
                  <a:cubicBezTo>
                    <a:pt x="5" y="39"/>
                    <a:pt x="6" y="41"/>
                    <a:pt x="8" y="43"/>
                  </a:cubicBezTo>
                  <a:cubicBezTo>
                    <a:pt x="9" y="45"/>
                    <a:pt x="12" y="46"/>
                    <a:pt x="15" y="46"/>
                  </a:cubicBezTo>
                  <a:cubicBezTo>
                    <a:pt x="20" y="46"/>
                    <a:pt x="24" y="44"/>
                    <a:pt x="27" y="41"/>
                  </a:cubicBezTo>
                  <a:cubicBezTo>
                    <a:pt x="30" y="38"/>
                    <a:pt x="31" y="33"/>
                    <a:pt x="31" y="28"/>
                  </a:cubicBezTo>
                  <a:cubicBezTo>
                    <a:pt x="31" y="23"/>
                    <a:pt x="31" y="23"/>
                    <a:pt x="31" y="23"/>
                  </a:cubicBezTo>
                  <a:lnTo>
                    <a:pt x="18" y="25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" name="Freeform 37"/>
            <p:cNvSpPr>
              <a:spLocks/>
            </p:cNvSpPr>
            <p:nvPr/>
          </p:nvSpPr>
          <p:spPr bwMode="auto">
            <a:xfrm>
              <a:off x="9027360" y="5675631"/>
              <a:ext cx="165100" cy="127000"/>
            </a:xfrm>
            <a:custGeom>
              <a:avLst/>
              <a:gdLst>
                <a:gd name="T0" fmla="*/ 59 w 63"/>
                <a:gd name="T1" fmla="*/ 49 h 49"/>
                <a:gd name="T2" fmla="*/ 59 w 63"/>
                <a:gd name="T3" fmla="*/ 20 h 49"/>
                <a:gd name="T4" fmla="*/ 56 w 63"/>
                <a:gd name="T5" fmla="*/ 8 h 49"/>
                <a:gd name="T6" fmla="*/ 48 w 63"/>
                <a:gd name="T7" fmla="*/ 4 h 49"/>
                <a:gd name="T8" fmla="*/ 38 w 63"/>
                <a:gd name="T9" fmla="*/ 9 h 49"/>
                <a:gd name="T10" fmla="*/ 34 w 63"/>
                <a:gd name="T11" fmla="*/ 21 h 49"/>
                <a:gd name="T12" fmla="*/ 34 w 63"/>
                <a:gd name="T13" fmla="*/ 49 h 49"/>
                <a:gd name="T14" fmla="*/ 30 w 63"/>
                <a:gd name="T15" fmla="*/ 49 h 49"/>
                <a:gd name="T16" fmla="*/ 30 w 63"/>
                <a:gd name="T17" fmla="*/ 20 h 49"/>
                <a:gd name="T18" fmla="*/ 18 w 63"/>
                <a:gd name="T19" fmla="*/ 4 h 49"/>
                <a:gd name="T20" fmla="*/ 8 w 63"/>
                <a:gd name="T21" fmla="*/ 9 h 49"/>
                <a:gd name="T22" fmla="*/ 4 w 63"/>
                <a:gd name="T23" fmla="*/ 21 h 49"/>
                <a:gd name="T24" fmla="*/ 4 w 63"/>
                <a:gd name="T25" fmla="*/ 49 h 49"/>
                <a:gd name="T26" fmla="*/ 0 w 63"/>
                <a:gd name="T27" fmla="*/ 49 h 49"/>
                <a:gd name="T28" fmla="*/ 0 w 63"/>
                <a:gd name="T29" fmla="*/ 1 h 49"/>
                <a:gd name="T30" fmla="*/ 4 w 63"/>
                <a:gd name="T31" fmla="*/ 1 h 49"/>
                <a:gd name="T32" fmla="*/ 4 w 63"/>
                <a:gd name="T33" fmla="*/ 9 h 49"/>
                <a:gd name="T34" fmla="*/ 4 w 63"/>
                <a:gd name="T35" fmla="*/ 9 h 49"/>
                <a:gd name="T36" fmla="*/ 19 w 63"/>
                <a:gd name="T37" fmla="*/ 0 h 49"/>
                <a:gd name="T38" fmla="*/ 28 w 63"/>
                <a:gd name="T39" fmla="*/ 3 h 49"/>
                <a:gd name="T40" fmla="*/ 33 w 63"/>
                <a:gd name="T41" fmla="*/ 11 h 49"/>
                <a:gd name="T42" fmla="*/ 39 w 63"/>
                <a:gd name="T43" fmla="*/ 3 h 49"/>
                <a:gd name="T44" fmla="*/ 48 w 63"/>
                <a:gd name="T45" fmla="*/ 0 h 49"/>
                <a:gd name="T46" fmla="*/ 63 w 63"/>
                <a:gd name="T47" fmla="*/ 19 h 49"/>
                <a:gd name="T48" fmla="*/ 63 w 63"/>
                <a:gd name="T49" fmla="*/ 49 h 49"/>
                <a:gd name="T50" fmla="*/ 59 w 63"/>
                <a:gd name="T5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" h="49">
                  <a:moveTo>
                    <a:pt x="59" y="49"/>
                  </a:moveTo>
                  <a:cubicBezTo>
                    <a:pt x="59" y="20"/>
                    <a:pt x="59" y="20"/>
                    <a:pt x="59" y="20"/>
                  </a:cubicBezTo>
                  <a:cubicBezTo>
                    <a:pt x="59" y="14"/>
                    <a:pt x="58" y="10"/>
                    <a:pt x="56" y="8"/>
                  </a:cubicBezTo>
                  <a:cubicBezTo>
                    <a:pt x="55" y="5"/>
                    <a:pt x="52" y="4"/>
                    <a:pt x="48" y="4"/>
                  </a:cubicBezTo>
                  <a:cubicBezTo>
                    <a:pt x="44" y="4"/>
                    <a:pt x="41" y="6"/>
                    <a:pt x="38" y="9"/>
                  </a:cubicBezTo>
                  <a:cubicBezTo>
                    <a:pt x="35" y="12"/>
                    <a:pt x="34" y="16"/>
                    <a:pt x="34" y="21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9"/>
                    <a:pt x="26" y="4"/>
                    <a:pt x="18" y="4"/>
                  </a:cubicBezTo>
                  <a:cubicBezTo>
                    <a:pt x="14" y="4"/>
                    <a:pt x="10" y="6"/>
                    <a:pt x="8" y="9"/>
                  </a:cubicBezTo>
                  <a:cubicBezTo>
                    <a:pt x="5" y="12"/>
                    <a:pt x="4" y="16"/>
                    <a:pt x="4" y="21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8" y="3"/>
                    <a:pt x="12" y="0"/>
                    <a:pt x="19" y="0"/>
                  </a:cubicBezTo>
                  <a:cubicBezTo>
                    <a:pt x="22" y="0"/>
                    <a:pt x="25" y="1"/>
                    <a:pt x="28" y="3"/>
                  </a:cubicBezTo>
                  <a:cubicBezTo>
                    <a:pt x="30" y="5"/>
                    <a:pt x="32" y="8"/>
                    <a:pt x="33" y="11"/>
                  </a:cubicBezTo>
                  <a:cubicBezTo>
                    <a:pt x="34" y="8"/>
                    <a:pt x="36" y="5"/>
                    <a:pt x="39" y="3"/>
                  </a:cubicBezTo>
                  <a:cubicBezTo>
                    <a:pt x="42" y="1"/>
                    <a:pt x="45" y="0"/>
                    <a:pt x="48" y="0"/>
                  </a:cubicBezTo>
                  <a:cubicBezTo>
                    <a:pt x="58" y="0"/>
                    <a:pt x="63" y="7"/>
                    <a:pt x="63" y="19"/>
                  </a:cubicBezTo>
                  <a:cubicBezTo>
                    <a:pt x="63" y="49"/>
                    <a:pt x="63" y="49"/>
                    <a:pt x="63" y="49"/>
                  </a:cubicBezTo>
                  <a:lnTo>
                    <a:pt x="59" y="49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" name="Freeform 38"/>
            <p:cNvSpPr>
              <a:spLocks noEditPoints="1"/>
            </p:cNvSpPr>
            <p:nvPr/>
          </p:nvSpPr>
          <p:spPr bwMode="auto">
            <a:xfrm>
              <a:off x="9221035" y="5675631"/>
              <a:ext cx="103187" cy="130175"/>
            </a:xfrm>
            <a:custGeom>
              <a:avLst/>
              <a:gdLst>
                <a:gd name="T0" fmla="*/ 5 w 40"/>
                <a:gd name="T1" fmla="*/ 25 h 50"/>
                <a:gd name="T2" fmla="*/ 9 w 40"/>
                <a:gd name="T3" fmla="*/ 40 h 50"/>
                <a:gd name="T4" fmla="*/ 22 w 40"/>
                <a:gd name="T5" fmla="*/ 46 h 50"/>
                <a:gd name="T6" fmla="*/ 37 w 40"/>
                <a:gd name="T7" fmla="*/ 40 h 50"/>
                <a:gd name="T8" fmla="*/ 37 w 40"/>
                <a:gd name="T9" fmla="*/ 45 h 50"/>
                <a:gd name="T10" fmla="*/ 21 w 40"/>
                <a:gd name="T11" fmla="*/ 50 h 50"/>
                <a:gd name="T12" fmla="*/ 6 w 40"/>
                <a:gd name="T13" fmla="*/ 43 h 50"/>
                <a:gd name="T14" fmla="*/ 0 w 40"/>
                <a:gd name="T15" fmla="*/ 25 h 50"/>
                <a:gd name="T16" fmla="*/ 6 w 40"/>
                <a:gd name="T17" fmla="*/ 7 h 50"/>
                <a:gd name="T18" fmla="*/ 21 w 40"/>
                <a:gd name="T19" fmla="*/ 0 h 50"/>
                <a:gd name="T20" fmla="*/ 35 w 40"/>
                <a:gd name="T21" fmla="*/ 6 h 50"/>
                <a:gd name="T22" fmla="*/ 40 w 40"/>
                <a:gd name="T23" fmla="*/ 23 h 50"/>
                <a:gd name="T24" fmla="*/ 40 w 40"/>
                <a:gd name="T25" fmla="*/ 25 h 50"/>
                <a:gd name="T26" fmla="*/ 5 w 40"/>
                <a:gd name="T27" fmla="*/ 25 h 50"/>
                <a:gd name="T28" fmla="*/ 35 w 40"/>
                <a:gd name="T29" fmla="*/ 21 h 50"/>
                <a:gd name="T30" fmla="*/ 31 w 40"/>
                <a:gd name="T31" fmla="*/ 9 h 50"/>
                <a:gd name="T32" fmla="*/ 21 w 40"/>
                <a:gd name="T33" fmla="*/ 4 h 50"/>
                <a:gd name="T34" fmla="*/ 10 w 40"/>
                <a:gd name="T35" fmla="*/ 9 h 50"/>
                <a:gd name="T36" fmla="*/ 5 w 40"/>
                <a:gd name="T37" fmla="*/ 21 h 50"/>
                <a:gd name="T38" fmla="*/ 35 w 40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50">
                  <a:moveTo>
                    <a:pt x="5" y="25"/>
                  </a:moveTo>
                  <a:cubicBezTo>
                    <a:pt x="5" y="32"/>
                    <a:pt x="6" y="37"/>
                    <a:pt x="9" y="40"/>
                  </a:cubicBezTo>
                  <a:cubicBezTo>
                    <a:pt x="12" y="44"/>
                    <a:pt x="16" y="46"/>
                    <a:pt x="22" y="46"/>
                  </a:cubicBezTo>
                  <a:cubicBezTo>
                    <a:pt x="27" y="46"/>
                    <a:pt x="32" y="44"/>
                    <a:pt x="37" y="40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2" y="48"/>
                    <a:pt x="27" y="50"/>
                    <a:pt x="21" y="50"/>
                  </a:cubicBezTo>
                  <a:cubicBezTo>
                    <a:pt x="15" y="50"/>
                    <a:pt x="10" y="48"/>
                    <a:pt x="6" y="43"/>
                  </a:cubicBezTo>
                  <a:cubicBezTo>
                    <a:pt x="2" y="39"/>
                    <a:pt x="0" y="33"/>
                    <a:pt x="0" y="25"/>
                  </a:cubicBezTo>
                  <a:cubicBezTo>
                    <a:pt x="0" y="18"/>
                    <a:pt x="2" y="12"/>
                    <a:pt x="6" y="7"/>
                  </a:cubicBezTo>
                  <a:cubicBezTo>
                    <a:pt x="10" y="3"/>
                    <a:pt x="15" y="0"/>
                    <a:pt x="21" y="0"/>
                  </a:cubicBezTo>
                  <a:cubicBezTo>
                    <a:pt x="27" y="0"/>
                    <a:pt x="32" y="2"/>
                    <a:pt x="35" y="6"/>
                  </a:cubicBezTo>
                  <a:cubicBezTo>
                    <a:pt x="38" y="11"/>
                    <a:pt x="40" y="16"/>
                    <a:pt x="40" y="23"/>
                  </a:cubicBezTo>
                  <a:cubicBezTo>
                    <a:pt x="40" y="25"/>
                    <a:pt x="40" y="25"/>
                    <a:pt x="40" y="25"/>
                  </a:cubicBezTo>
                  <a:lnTo>
                    <a:pt x="5" y="25"/>
                  </a:lnTo>
                  <a:close/>
                  <a:moveTo>
                    <a:pt x="35" y="21"/>
                  </a:moveTo>
                  <a:cubicBezTo>
                    <a:pt x="35" y="16"/>
                    <a:pt x="34" y="12"/>
                    <a:pt x="31" y="9"/>
                  </a:cubicBezTo>
                  <a:cubicBezTo>
                    <a:pt x="29" y="6"/>
                    <a:pt x="26" y="4"/>
                    <a:pt x="21" y="4"/>
                  </a:cubicBezTo>
                  <a:cubicBezTo>
                    <a:pt x="17" y="4"/>
                    <a:pt x="13" y="6"/>
                    <a:pt x="10" y="9"/>
                  </a:cubicBezTo>
                  <a:cubicBezTo>
                    <a:pt x="7" y="12"/>
                    <a:pt x="6" y="16"/>
                    <a:pt x="5" y="21"/>
                  </a:cubicBezTo>
                  <a:lnTo>
                    <a:pt x="35" y="2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" name="Freeform 39"/>
            <p:cNvSpPr>
              <a:spLocks noEditPoints="1"/>
            </p:cNvSpPr>
            <p:nvPr/>
          </p:nvSpPr>
          <p:spPr bwMode="auto">
            <a:xfrm>
              <a:off x="9416298" y="5624831"/>
              <a:ext cx="160337" cy="180975"/>
            </a:xfrm>
            <a:custGeom>
              <a:avLst/>
              <a:gdLst>
                <a:gd name="T0" fmla="*/ 31 w 62"/>
                <a:gd name="T1" fmla="*/ 69 h 69"/>
                <a:gd name="T2" fmla="*/ 8 w 62"/>
                <a:gd name="T3" fmla="*/ 60 h 69"/>
                <a:gd name="T4" fmla="*/ 0 w 62"/>
                <a:gd name="T5" fmla="*/ 35 h 69"/>
                <a:gd name="T6" fmla="*/ 8 w 62"/>
                <a:gd name="T7" fmla="*/ 10 h 69"/>
                <a:gd name="T8" fmla="*/ 32 w 62"/>
                <a:gd name="T9" fmla="*/ 0 h 69"/>
                <a:gd name="T10" fmla="*/ 54 w 62"/>
                <a:gd name="T11" fmla="*/ 9 h 69"/>
                <a:gd name="T12" fmla="*/ 62 w 62"/>
                <a:gd name="T13" fmla="*/ 34 h 69"/>
                <a:gd name="T14" fmla="*/ 53 w 62"/>
                <a:gd name="T15" fmla="*/ 59 h 69"/>
                <a:gd name="T16" fmla="*/ 31 w 62"/>
                <a:gd name="T17" fmla="*/ 69 h 69"/>
                <a:gd name="T18" fmla="*/ 31 w 62"/>
                <a:gd name="T19" fmla="*/ 4 h 69"/>
                <a:gd name="T20" fmla="*/ 12 w 62"/>
                <a:gd name="T21" fmla="*/ 13 h 69"/>
                <a:gd name="T22" fmla="*/ 5 w 62"/>
                <a:gd name="T23" fmla="*/ 35 h 69"/>
                <a:gd name="T24" fmla="*/ 12 w 62"/>
                <a:gd name="T25" fmla="*/ 57 h 69"/>
                <a:gd name="T26" fmla="*/ 31 w 62"/>
                <a:gd name="T27" fmla="*/ 65 h 69"/>
                <a:gd name="T28" fmla="*/ 50 w 62"/>
                <a:gd name="T29" fmla="*/ 57 h 69"/>
                <a:gd name="T30" fmla="*/ 57 w 62"/>
                <a:gd name="T31" fmla="*/ 34 h 69"/>
                <a:gd name="T32" fmla="*/ 50 w 62"/>
                <a:gd name="T33" fmla="*/ 12 h 69"/>
                <a:gd name="T34" fmla="*/ 31 w 62"/>
                <a:gd name="T35" fmla="*/ 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" h="69">
                  <a:moveTo>
                    <a:pt x="31" y="69"/>
                  </a:moveTo>
                  <a:cubicBezTo>
                    <a:pt x="21" y="69"/>
                    <a:pt x="14" y="66"/>
                    <a:pt x="8" y="60"/>
                  </a:cubicBezTo>
                  <a:cubicBezTo>
                    <a:pt x="3" y="53"/>
                    <a:pt x="0" y="45"/>
                    <a:pt x="0" y="35"/>
                  </a:cubicBezTo>
                  <a:cubicBezTo>
                    <a:pt x="0" y="25"/>
                    <a:pt x="3" y="16"/>
                    <a:pt x="8" y="10"/>
                  </a:cubicBezTo>
                  <a:cubicBezTo>
                    <a:pt x="14" y="3"/>
                    <a:pt x="22" y="0"/>
                    <a:pt x="32" y="0"/>
                  </a:cubicBezTo>
                  <a:cubicBezTo>
                    <a:pt x="41" y="0"/>
                    <a:pt x="48" y="3"/>
                    <a:pt x="54" y="9"/>
                  </a:cubicBezTo>
                  <a:cubicBezTo>
                    <a:pt x="59" y="16"/>
                    <a:pt x="62" y="24"/>
                    <a:pt x="62" y="34"/>
                  </a:cubicBezTo>
                  <a:cubicBezTo>
                    <a:pt x="62" y="45"/>
                    <a:pt x="59" y="53"/>
                    <a:pt x="53" y="59"/>
                  </a:cubicBezTo>
                  <a:cubicBezTo>
                    <a:pt x="48" y="66"/>
                    <a:pt x="40" y="69"/>
                    <a:pt x="31" y="69"/>
                  </a:cubicBezTo>
                  <a:close/>
                  <a:moveTo>
                    <a:pt x="31" y="4"/>
                  </a:moveTo>
                  <a:cubicBezTo>
                    <a:pt x="23" y="4"/>
                    <a:pt x="17" y="7"/>
                    <a:pt x="12" y="13"/>
                  </a:cubicBezTo>
                  <a:cubicBezTo>
                    <a:pt x="7" y="18"/>
                    <a:pt x="5" y="26"/>
                    <a:pt x="5" y="35"/>
                  </a:cubicBezTo>
                  <a:cubicBezTo>
                    <a:pt x="5" y="44"/>
                    <a:pt x="7" y="51"/>
                    <a:pt x="12" y="57"/>
                  </a:cubicBezTo>
                  <a:cubicBezTo>
                    <a:pt x="16" y="62"/>
                    <a:pt x="23" y="65"/>
                    <a:pt x="31" y="65"/>
                  </a:cubicBezTo>
                  <a:cubicBezTo>
                    <a:pt x="39" y="65"/>
                    <a:pt x="45" y="62"/>
                    <a:pt x="50" y="57"/>
                  </a:cubicBezTo>
                  <a:cubicBezTo>
                    <a:pt x="55" y="51"/>
                    <a:pt x="57" y="44"/>
                    <a:pt x="57" y="34"/>
                  </a:cubicBezTo>
                  <a:cubicBezTo>
                    <a:pt x="57" y="25"/>
                    <a:pt x="55" y="18"/>
                    <a:pt x="50" y="12"/>
                  </a:cubicBezTo>
                  <a:cubicBezTo>
                    <a:pt x="46" y="7"/>
                    <a:pt x="39" y="4"/>
                    <a:pt x="31" y="4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" name="Freeform 40"/>
            <p:cNvSpPr>
              <a:spLocks/>
            </p:cNvSpPr>
            <p:nvPr/>
          </p:nvSpPr>
          <p:spPr bwMode="auto">
            <a:xfrm>
              <a:off x="9592510" y="5677218"/>
              <a:ext cx="107950" cy="125413"/>
            </a:xfrm>
            <a:custGeom>
              <a:avLst/>
              <a:gdLst>
                <a:gd name="T0" fmla="*/ 22 w 41"/>
                <a:gd name="T1" fmla="*/ 48 h 48"/>
                <a:gd name="T2" fmla="*/ 18 w 41"/>
                <a:gd name="T3" fmla="*/ 48 h 48"/>
                <a:gd name="T4" fmla="*/ 0 w 41"/>
                <a:gd name="T5" fmla="*/ 0 h 48"/>
                <a:gd name="T6" fmla="*/ 5 w 41"/>
                <a:gd name="T7" fmla="*/ 0 h 48"/>
                <a:gd name="T8" fmla="*/ 19 w 41"/>
                <a:gd name="T9" fmla="*/ 38 h 48"/>
                <a:gd name="T10" fmla="*/ 20 w 41"/>
                <a:gd name="T11" fmla="*/ 43 h 48"/>
                <a:gd name="T12" fmla="*/ 20 w 41"/>
                <a:gd name="T13" fmla="*/ 43 h 48"/>
                <a:gd name="T14" fmla="*/ 22 w 41"/>
                <a:gd name="T15" fmla="*/ 38 h 48"/>
                <a:gd name="T16" fmla="*/ 36 w 41"/>
                <a:gd name="T17" fmla="*/ 0 h 48"/>
                <a:gd name="T18" fmla="*/ 41 w 41"/>
                <a:gd name="T19" fmla="*/ 0 h 48"/>
                <a:gd name="T20" fmla="*/ 22 w 41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8">
                  <a:moveTo>
                    <a:pt x="22" y="48"/>
                  </a:moveTo>
                  <a:cubicBezTo>
                    <a:pt x="18" y="48"/>
                    <a:pt x="18" y="48"/>
                    <a:pt x="18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40"/>
                    <a:pt x="20" y="42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1" y="41"/>
                    <a:pt x="21" y="39"/>
                    <a:pt x="22" y="38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1" y="0"/>
                    <a:pt x="41" y="0"/>
                    <a:pt x="41" y="0"/>
                  </a:cubicBezTo>
                  <a:lnTo>
                    <a:pt x="22" y="4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" name="Freeform 41"/>
            <p:cNvSpPr>
              <a:spLocks noEditPoints="1"/>
            </p:cNvSpPr>
            <p:nvPr/>
          </p:nvSpPr>
          <p:spPr bwMode="auto">
            <a:xfrm>
              <a:off x="9713160" y="5675631"/>
              <a:ext cx="103187" cy="130175"/>
            </a:xfrm>
            <a:custGeom>
              <a:avLst/>
              <a:gdLst>
                <a:gd name="T0" fmla="*/ 4 w 40"/>
                <a:gd name="T1" fmla="*/ 25 h 50"/>
                <a:gd name="T2" fmla="*/ 9 w 40"/>
                <a:gd name="T3" fmla="*/ 40 h 50"/>
                <a:gd name="T4" fmla="*/ 21 w 40"/>
                <a:gd name="T5" fmla="*/ 46 h 50"/>
                <a:gd name="T6" fmla="*/ 37 w 40"/>
                <a:gd name="T7" fmla="*/ 40 h 50"/>
                <a:gd name="T8" fmla="*/ 37 w 40"/>
                <a:gd name="T9" fmla="*/ 45 h 50"/>
                <a:gd name="T10" fmla="*/ 20 w 40"/>
                <a:gd name="T11" fmla="*/ 50 h 50"/>
                <a:gd name="T12" fmla="*/ 6 w 40"/>
                <a:gd name="T13" fmla="*/ 43 h 50"/>
                <a:gd name="T14" fmla="*/ 0 w 40"/>
                <a:gd name="T15" fmla="*/ 25 h 50"/>
                <a:gd name="T16" fmla="*/ 6 w 40"/>
                <a:gd name="T17" fmla="*/ 7 h 50"/>
                <a:gd name="T18" fmla="*/ 21 w 40"/>
                <a:gd name="T19" fmla="*/ 0 h 50"/>
                <a:gd name="T20" fmla="*/ 35 w 40"/>
                <a:gd name="T21" fmla="*/ 6 h 50"/>
                <a:gd name="T22" fmla="*/ 40 w 40"/>
                <a:gd name="T23" fmla="*/ 23 h 50"/>
                <a:gd name="T24" fmla="*/ 40 w 40"/>
                <a:gd name="T25" fmla="*/ 25 h 50"/>
                <a:gd name="T26" fmla="*/ 4 w 40"/>
                <a:gd name="T27" fmla="*/ 25 h 50"/>
                <a:gd name="T28" fmla="*/ 35 w 40"/>
                <a:gd name="T29" fmla="*/ 21 h 50"/>
                <a:gd name="T30" fmla="*/ 31 w 40"/>
                <a:gd name="T31" fmla="*/ 9 h 50"/>
                <a:gd name="T32" fmla="*/ 21 w 40"/>
                <a:gd name="T33" fmla="*/ 4 h 50"/>
                <a:gd name="T34" fmla="*/ 10 w 40"/>
                <a:gd name="T35" fmla="*/ 9 h 50"/>
                <a:gd name="T36" fmla="*/ 5 w 40"/>
                <a:gd name="T37" fmla="*/ 21 h 50"/>
                <a:gd name="T38" fmla="*/ 35 w 40"/>
                <a:gd name="T39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50">
                  <a:moveTo>
                    <a:pt x="4" y="25"/>
                  </a:moveTo>
                  <a:cubicBezTo>
                    <a:pt x="4" y="32"/>
                    <a:pt x="6" y="37"/>
                    <a:pt x="9" y="40"/>
                  </a:cubicBezTo>
                  <a:cubicBezTo>
                    <a:pt x="12" y="44"/>
                    <a:pt x="16" y="46"/>
                    <a:pt x="21" y="46"/>
                  </a:cubicBezTo>
                  <a:cubicBezTo>
                    <a:pt x="27" y="46"/>
                    <a:pt x="32" y="44"/>
                    <a:pt x="37" y="40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2" y="48"/>
                    <a:pt x="27" y="50"/>
                    <a:pt x="20" y="50"/>
                  </a:cubicBezTo>
                  <a:cubicBezTo>
                    <a:pt x="14" y="50"/>
                    <a:pt x="9" y="48"/>
                    <a:pt x="6" y="43"/>
                  </a:cubicBezTo>
                  <a:cubicBezTo>
                    <a:pt x="2" y="39"/>
                    <a:pt x="0" y="33"/>
                    <a:pt x="0" y="25"/>
                  </a:cubicBezTo>
                  <a:cubicBezTo>
                    <a:pt x="0" y="18"/>
                    <a:pt x="2" y="12"/>
                    <a:pt x="6" y="7"/>
                  </a:cubicBezTo>
                  <a:cubicBezTo>
                    <a:pt x="10" y="3"/>
                    <a:pt x="15" y="0"/>
                    <a:pt x="21" y="0"/>
                  </a:cubicBezTo>
                  <a:cubicBezTo>
                    <a:pt x="27" y="0"/>
                    <a:pt x="32" y="2"/>
                    <a:pt x="35" y="6"/>
                  </a:cubicBezTo>
                  <a:cubicBezTo>
                    <a:pt x="38" y="11"/>
                    <a:pt x="40" y="16"/>
                    <a:pt x="40" y="23"/>
                  </a:cubicBezTo>
                  <a:cubicBezTo>
                    <a:pt x="40" y="25"/>
                    <a:pt x="40" y="25"/>
                    <a:pt x="40" y="25"/>
                  </a:cubicBezTo>
                  <a:lnTo>
                    <a:pt x="4" y="25"/>
                  </a:lnTo>
                  <a:close/>
                  <a:moveTo>
                    <a:pt x="35" y="21"/>
                  </a:moveTo>
                  <a:cubicBezTo>
                    <a:pt x="35" y="16"/>
                    <a:pt x="34" y="12"/>
                    <a:pt x="31" y="9"/>
                  </a:cubicBezTo>
                  <a:cubicBezTo>
                    <a:pt x="29" y="6"/>
                    <a:pt x="25" y="4"/>
                    <a:pt x="21" y="4"/>
                  </a:cubicBezTo>
                  <a:cubicBezTo>
                    <a:pt x="17" y="4"/>
                    <a:pt x="13" y="6"/>
                    <a:pt x="10" y="9"/>
                  </a:cubicBezTo>
                  <a:cubicBezTo>
                    <a:pt x="7" y="12"/>
                    <a:pt x="5" y="16"/>
                    <a:pt x="5" y="21"/>
                  </a:cubicBezTo>
                  <a:lnTo>
                    <a:pt x="35" y="2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42"/>
            <p:cNvSpPr>
              <a:spLocks/>
            </p:cNvSpPr>
            <p:nvPr/>
          </p:nvSpPr>
          <p:spPr bwMode="auto">
            <a:xfrm>
              <a:off x="9844923" y="5675631"/>
              <a:ext cx="60325" cy="127000"/>
            </a:xfrm>
            <a:custGeom>
              <a:avLst/>
              <a:gdLst>
                <a:gd name="T0" fmla="*/ 23 w 23"/>
                <a:gd name="T1" fmla="*/ 6 h 49"/>
                <a:gd name="T2" fmla="*/ 18 w 23"/>
                <a:gd name="T3" fmla="*/ 4 h 49"/>
                <a:gd name="T4" fmla="*/ 8 w 23"/>
                <a:gd name="T5" fmla="*/ 10 h 49"/>
                <a:gd name="T6" fmla="*/ 4 w 23"/>
                <a:gd name="T7" fmla="*/ 26 h 49"/>
                <a:gd name="T8" fmla="*/ 4 w 23"/>
                <a:gd name="T9" fmla="*/ 49 h 49"/>
                <a:gd name="T10" fmla="*/ 0 w 23"/>
                <a:gd name="T11" fmla="*/ 49 h 49"/>
                <a:gd name="T12" fmla="*/ 0 w 23"/>
                <a:gd name="T13" fmla="*/ 1 h 49"/>
                <a:gd name="T14" fmla="*/ 4 w 23"/>
                <a:gd name="T15" fmla="*/ 1 h 49"/>
                <a:gd name="T16" fmla="*/ 4 w 23"/>
                <a:gd name="T17" fmla="*/ 12 h 49"/>
                <a:gd name="T18" fmla="*/ 5 w 23"/>
                <a:gd name="T19" fmla="*/ 12 h 49"/>
                <a:gd name="T20" fmla="*/ 10 w 23"/>
                <a:gd name="T21" fmla="*/ 3 h 49"/>
                <a:gd name="T22" fmla="*/ 18 w 23"/>
                <a:gd name="T23" fmla="*/ 0 h 49"/>
                <a:gd name="T24" fmla="*/ 23 w 23"/>
                <a:gd name="T25" fmla="*/ 1 h 49"/>
                <a:gd name="T26" fmla="*/ 23 w 23"/>
                <a:gd name="T27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49">
                  <a:moveTo>
                    <a:pt x="23" y="6"/>
                  </a:moveTo>
                  <a:cubicBezTo>
                    <a:pt x="21" y="5"/>
                    <a:pt x="20" y="4"/>
                    <a:pt x="18" y="4"/>
                  </a:cubicBezTo>
                  <a:cubicBezTo>
                    <a:pt x="14" y="4"/>
                    <a:pt x="11" y="6"/>
                    <a:pt x="8" y="10"/>
                  </a:cubicBezTo>
                  <a:cubicBezTo>
                    <a:pt x="6" y="14"/>
                    <a:pt x="4" y="19"/>
                    <a:pt x="4" y="2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8"/>
                    <a:pt x="7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20" y="0"/>
                    <a:pt x="21" y="1"/>
                    <a:pt x="23" y="1"/>
                  </a:cubicBezTo>
                  <a:lnTo>
                    <a:pt x="23" y="6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" name="Freeform 43"/>
            <p:cNvSpPr>
              <a:spLocks noEditPoints="1"/>
            </p:cNvSpPr>
            <p:nvPr/>
          </p:nvSpPr>
          <p:spPr bwMode="auto">
            <a:xfrm>
              <a:off x="9933823" y="5628006"/>
              <a:ext cx="19050" cy="177800"/>
            </a:xfrm>
            <a:custGeom>
              <a:avLst/>
              <a:gdLst>
                <a:gd name="T0" fmla="*/ 3 w 7"/>
                <a:gd name="T1" fmla="*/ 68 h 68"/>
                <a:gd name="T2" fmla="*/ 1 w 7"/>
                <a:gd name="T3" fmla="*/ 66 h 68"/>
                <a:gd name="T4" fmla="*/ 0 w 7"/>
                <a:gd name="T5" fmla="*/ 64 h 68"/>
                <a:gd name="T6" fmla="*/ 1 w 7"/>
                <a:gd name="T7" fmla="*/ 61 h 68"/>
                <a:gd name="T8" fmla="*/ 3 w 7"/>
                <a:gd name="T9" fmla="*/ 60 h 68"/>
                <a:gd name="T10" fmla="*/ 6 w 7"/>
                <a:gd name="T11" fmla="*/ 61 h 68"/>
                <a:gd name="T12" fmla="*/ 7 w 7"/>
                <a:gd name="T13" fmla="*/ 64 h 68"/>
                <a:gd name="T14" fmla="*/ 6 w 7"/>
                <a:gd name="T15" fmla="*/ 66 h 68"/>
                <a:gd name="T16" fmla="*/ 3 w 7"/>
                <a:gd name="T17" fmla="*/ 68 h 68"/>
                <a:gd name="T18" fmla="*/ 5 w 7"/>
                <a:gd name="T19" fmla="*/ 48 h 68"/>
                <a:gd name="T20" fmla="*/ 1 w 7"/>
                <a:gd name="T21" fmla="*/ 48 h 68"/>
                <a:gd name="T22" fmla="*/ 1 w 7"/>
                <a:gd name="T23" fmla="*/ 0 h 68"/>
                <a:gd name="T24" fmla="*/ 6 w 7"/>
                <a:gd name="T25" fmla="*/ 0 h 68"/>
                <a:gd name="T26" fmla="*/ 5 w 7"/>
                <a:gd name="T27" fmla="*/ 4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68">
                  <a:moveTo>
                    <a:pt x="3" y="68"/>
                  </a:moveTo>
                  <a:cubicBezTo>
                    <a:pt x="2" y="68"/>
                    <a:pt x="1" y="67"/>
                    <a:pt x="1" y="66"/>
                  </a:cubicBezTo>
                  <a:cubicBezTo>
                    <a:pt x="0" y="66"/>
                    <a:pt x="0" y="65"/>
                    <a:pt x="0" y="64"/>
                  </a:cubicBezTo>
                  <a:cubicBezTo>
                    <a:pt x="0" y="63"/>
                    <a:pt x="0" y="62"/>
                    <a:pt x="1" y="61"/>
                  </a:cubicBezTo>
                  <a:cubicBezTo>
                    <a:pt x="1" y="60"/>
                    <a:pt x="2" y="60"/>
                    <a:pt x="3" y="60"/>
                  </a:cubicBezTo>
                  <a:cubicBezTo>
                    <a:pt x="4" y="60"/>
                    <a:pt x="5" y="60"/>
                    <a:pt x="6" y="61"/>
                  </a:cubicBezTo>
                  <a:cubicBezTo>
                    <a:pt x="7" y="62"/>
                    <a:pt x="7" y="63"/>
                    <a:pt x="7" y="64"/>
                  </a:cubicBezTo>
                  <a:cubicBezTo>
                    <a:pt x="7" y="65"/>
                    <a:pt x="7" y="66"/>
                    <a:pt x="6" y="66"/>
                  </a:cubicBezTo>
                  <a:cubicBezTo>
                    <a:pt x="5" y="67"/>
                    <a:pt x="4" y="68"/>
                    <a:pt x="3" y="68"/>
                  </a:cubicBezTo>
                  <a:close/>
                  <a:moveTo>
                    <a:pt x="5" y="48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4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94368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10" y="4464730"/>
            <a:ext cx="4139565" cy="232805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Minecraft</a:t>
            </a:r>
            <a:r>
              <a:rPr lang="es-ES" dirty="0"/>
              <a:t>?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1270732"/>
          </a:xfrm>
        </p:spPr>
        <p:txBody>
          <a:bodyPr/>
          <a:lstStyle/>
          <a:p>
            <a:r>
              <a:rPr lang="es-ES" dirty="0"/>
              <a:t>Es un videojuego independiente de construcción de tipo </a:t>
            </a:r>
            <a:r>
              <a:rPr lang="es-ES" i="1" dirty="0" err="1"/>
              <a:t>sandbox</a:t>
            </a:r>
            <a:r>
              <a:rPr lang="es-ES" dirty="0"/>
              <a:t> o </a:t>
            </a:r>
            <a:r>
              <a:rPr lang="es-ES" i="1" dirty="0"/>
              <a:t>mundo abierto</a:t>
            </a:r>
            <a:r>
              <a:rPr lang="es-ES" dirty="0"/>
              <a:t> </a:t>
            </a:r>
            <a:r>
              <a:rPr lang="es-ES" i="1" dirty="0"/>
              <a:t>(Wikipedia).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1" y="2647020"/>
            <a:ext cx="3349379" cy="22670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36" y="2647020"/>
            <a:ext cx="5617844" cy="315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0993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¿Cómo se juega?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316130"/>
          </a:xfrm>
        </p:spPr>
        <p:txBody>
          <a:bodyPr/>
          <a:lstStyle/>
          <a:p>
            <a:r>
              <a:rPr lang="es-ES" dirty="0"/>
              <a:t>Single </a:t>
            </a:r>
            <a:r>
              <a:rPr lang="es-ES" dirty="0" err="1"/>
              <a:t>player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673454"/>
          </a:xfrm>
        </p:spPr>
        <p:txBody>
          <a:bodyPr/>
          <a:lstStyle/>
          <a:p>
            <a:r>
              <a:rPr lang="es-ES" dirty="0" err="1"/>
              <a:t>Multiplayer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018" y="2398626"/>
            <a:ext cx="1909341" cy="35713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536" y="2642485"/>
            <a:ext cx="2016776" cy="3016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208" y="4034595"/>
            <a:ext cx="2364803" cy="16241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1497" y="2740647"/>
            <a:ext cx="1490272" cy="29180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5132" y="2505306"/>
            <a:ext cx="606817" cy="78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408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535" y="5389053"/>
            <a:ext cx="12463010" cy="16199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0250" y="1936161"/>
            <a:ext cx="14294820" cy="3849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5925" y="3566187"/>
            <a:ext cx="965884" cy="20217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979" y="3868597"/>
            <a:ext cx="705126" cy="17193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1040" y="3983854"/>
            <a:ext cx="704821" cy="19622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Servidores y Comunidades	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727700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252" y="4784765"/>
            <a:ext cx="491298" cy="14382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8246" y="5136939"/>
            <a:ext cx="467544" cy="8800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8165" y="4964966"/>
            <a:ext cx="425599" cy="12459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37728" y="4273370"/>
            <a:ext cx="967123" cy="2004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08238" y="4316027"/>
            <a:ext cx="793780" cy="19622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02529" y="4336731"/>
            <a:ext cx="945183" cy="17977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22542" y="4268606"/>
            <a:ext cx="1457114" cy="18370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86941" y="4114008"/>
            <a:ext cx="678414" cy="20969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520" y="4118545"/>
            <a:ext cx="1088920" cy="203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88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6675120" y="2026920"/>
            <a:ext cx="4678680" cy="3810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41960" y="2026920"/>
            <a:ext cx="4678680" cy="3810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¿De qué sirve conectarse a un servidor público?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673454"/>
          </a:xfrm>
        </p:spPr>
        <p:txBody>
          <a:bodyPr/>
          <a:lstStyle/>
          <a:p>
            <a:r>
              <a:rPr lang="es-ES" dirty="0"/>
              <a:t>Ventajas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673454"/>
          </a:xfrm>
        </p:spPr>
        <p:txBody>
          <a:bodyPr/>
          <a:lstStyle/>
          <a:p>
            <a:r>
              <a:rPr lang="es-ES" dirty="0"/>
              <a:t>Inconvenientes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-3162865" y="2319515"/>
            <a:ext cx="3439886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Rapidez para jugar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-4984407" y="3095110"/>
            <a:ext cx="4984407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 tener que mantener el servidor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-4286472" y="4055374"/>
            <a:ext cx="4083272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La gestión de usuarios depende del dueño del servidor</a:t>
            </a:r>
          </a:p>
        </p:txBody>
      </p:sp>
      <p:sp>
        <p:nvSpPr>
          <p:cNvPr id="13" name="CuadroTexto 2"/>
          <p:cNvSpPr txBox="1"/>
          <p:nvPr/>
        </p:nvSpPr>
        <p:spPr>
          <a:xfrm>
            <a:off x="13204894" y="2319515"/>
            <a:ext cx="467162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Sin permisos de administración</a:t>
            </a:r>
          </a:p>
        </p:txBody>
      </p:sp>
      <p:sp>
        <p:nvSpPr>
          <p:cNvPr id="14" name="CuadroTexto 2"/>
          <p:cNvSpPr txBox="1"/>
          <p:nvPr/>
        </p:nvSpPr>
        <p:spPr>
          <a:xfrm>
            <a:off x="13357293" y="4440876"/>
            <a:ext cx="394010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Problemas de conexión</a:t>
            </a:r>
          </a:p>
        </p:txBody>
      </p:sp>
      <p:sp>
        <p:nvSpPr>
          <p:cNvPr id="15" name="CuadroTexto 2"/>
          <p:cNvSpPr txBox="1"/>
          <p:nvPr/>
        </p:nvSpPr>
        <p:spPr>
          <a:xfrm>
            <a:off x="13357293" y="3213996"/>
            <a:ext cx="424490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Estar expuesto a posibles fallos de seguridad</a:t>
            </a:r>
          </a:p>
        </p:txBody>
      </p:sp>
    </p:spTree>
    <p:extLst>
      <p:ext uri="{BB962C8B-B14F-4D97-AF65-F5344CB8AC3E}">
        <p14:creationId xmlns:p14="http://schemas.microsoft.com/office/powerpoint/2010/main" val="42866909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29284 2.22222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0.44571 3.7037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0.38789 1.85185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53711 2.22222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59259E-6 L -0.54844 2.59259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-0.54961 2.96296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 servidor privado es mas recomendable para educación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740" y="4957278"/>
            <a:ext cx="1028600" cy="1333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100" y="5351178"/>
            <a:ext cx="819071" cy="933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383" y="4030029"/>
            <a:ext cx="3140210" cy="22545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61" y="4353561"/>
            <a:ext cx="264668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442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6675120" y="2026920"/>
            <a:ext cx="4678680" cy="3810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41960" y="2026920"/>
            <a:ext cx="4678680" cy="3810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¿De qué sirve conectarse a un servidor privado?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673454"/>
          </a:xfrm>
        </p:spPr>
        <p:txBody>
          <a:bodyPr/>
          <a:lstStyle/>
          <a:p>
            <a:r>
              <a:rPr lang="es-ES" dirty="0"/>
              <a:t>Ventajas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673454"/>
          </a:xfrm>
        </p:spPr>
        <p:txBody>
          <a:bodyPr/>
          <a:lstStyle/>
          <a:p>
            <a:r>
              <a:rPr lang="es-ES" dirty="0"/>
              <a:t>Inconvenientes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-3162865" y="2319515"/>
            <a:ext cx="3439886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Control total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-4984407" y="3095110"/>
            <a:ext cx="4984407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Poder tenerlo en nuestro entorno de trabajo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-4286472" y="4055374"/>
            <a:ext cx="408327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Acceso privado de usuarios</a:t>
            </a:r>
          </a:p>
        </p:txBody>
      </p:sp>
      <p:sp>
        <p:nvSpPr>
          <p:cNvPr id="14" name="CuadroTexto 2"/>
          <p:cNvSpPr txBox="1"/>
          <p:nvPr/>
        </p:nvSpPr>
        <p:spPr>
          <a:xfrm>
            <a:off x="13204894" y="2319515"/>
            <a:ext cx="4671626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Necesitamos la infraestructura (Física o Cloud)</a:t>
            </a:r>
          </a:p>
        </p:txBody>
      </p:sp>
      <p:sp>
        <p:nvSpPr>
          <p:cNvPr id="15" name="CuadroTexto 2"/>
          <p:cNvSpPr txBox="1"/>
          <p:nvPr/>
        </p:nvSpPr>
        <p:spPr>
          <a:xfrm>
            <a:off x="13204894" y="3445977"/>
            <a:ext cx="424490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Conocimientos de gestión</a:t>
            </a:r>
          </a:p>
        </p:txBody>
      </p:sp>
      <p:sp>
        <p:nvSpPr>
          <p:cNvPr id="16" name="CuadroTexto 2"/>
          <p:cNvSpPr txBox="1"/>
          <p:nvPr/>
        </p:nvSpPr>
        <p:spPr>
          <a:xfrm>
            <a:off x="13204894" y="4240040"/>
            <a:ext cx="3439886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Mantenimiento</a:t>
            </a:r>
          </a:p>
        </p:txBody>
      </p:sp>
      <p:sp>
        <p:nvSpPr>
          <p:cNvPr id="13" name="CuadroTexto 4"/>
          <p:cNvSpPr txBox="1"/>
          <p:nvPr/>
        </p:nvSpPr>
        <p:spPr>
          <a:xfrm>
            <a:off x="-4418552" y="4683238"/>
            <a:ext cx="408327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Poder añadir </a:t>
            </a:r>
            <a:r>
              <a:rPr lang="es-E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Mods</a:t>
            </a:r>
            <a:endParaRPr lang="es-E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40433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29284 2.22222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0.44571 3.7037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96296E-6 L 0.38789 2.96296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39739 -3.7037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-0.53529 -1.85185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-0.53711 1.85185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-0.53529 1.11111E-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4" grpId="0"/>
      <p:bldP spid="15" grpId="0"/>
      <p:bldP spid="16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Localización de servidores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673454"/>
          </a:xfrm>
        </p:spPr>
        <p:txBody>
          <a:bodyPr/>
          <a:lstStyle/>
          <a:p>
            <a:r>
              <a:rPr lang="es-ES" dirty="0"/>
              <a:t>Local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673454"/>
          </a:xfrm>
        </p:spPr>
        <p:txBody>
          <a:bodyPr/>
          <a:lstStyle/>
          <a:p>
            <a:r>
              <a:rPr lang="es-ES" dirty="0" err="1"/>
              <a:t>Azure</a:t>
            </a:r>
            <a:endParaRPr lang="es-ES" dirty="0"/>
          </a:p>
        </p:txBody>
      </p:sp>
      <p:pic>
        <p:nvPicPr>
          <p:cNvPr id="272" name="Picture 2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360" y="2896809"/>
            <a:ext cx="4779422" cy="1886417"/>
          </a:xfrm>
          <a:prstGeom prst="rect">
            <a:avLst/>
          </a:prstGeom>
        </p:spPr>
      </p:pic>
      <p:pic>
        <p:nvPicPr>
          <p:cNvPr id="273" name="Picture 2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344" y="3903143"/>
            <a:ext cx="722665" cy="1360309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792" y="2401135"/>
            <a:ext cx="977723" cy="286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59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261855"/>
          </a:xfrm>
        </p:spPr>
        <p:txBody>
          <a:bodyPr/>
          <a:lstStyle/>
          <a:p>
            <a:r>
              <a:rPr lang="es-ES" dirty="0"/>
              <a:t>Equipo físico en nuestro centro.</a:t>
            </a:r>
          </a:p>
          <a:p>
            <a:r>
              <a:rPr lang="es-ES" dirty="0"/>
              <a:t>Descargamos el servidor de la web de </a:t>
            </a:r>
            <a:r>
              <a:rPr lang="es-ES" b="1" dirty="0" err="1"/>
              <a:t>Minecraft</a:t>
            </a:r>
            <a:r>
              <a:rPr lang="es-ES" dirty="0"/>
              <a:t>.</a:t>
            </a:r>
          </a:p>
          <a:p>
            <a:r>
              <a:rPr lang="es-ES" dirty="0"/>
              <a:t>Instalamos el servidor en el equipo.</a:t>
            </a:r>
          </a:p>
          <a:p>
            <a:r>
              <a:rPr lang="es-ES" dirty="0"/>
              <a:t>Nos conectamos a través del cliente del juego y la IP del equipo.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Servidor: Local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230" y="5422788"/>
            <a:ext cx="467544" cy="8800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117" y="4451032"/>
            <a:ext cx="632559" cy="1851838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003423" y="4048361"/>
            <a:ext cx="3140210" cy="2254509"/>
            <a:chOff x="4635383" y="4030029"/>
            <a:chExt cx="3140210" cy="225450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5383" y="4030029"/>
              <a:ext cx="3140210" cy="225450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9161" y="4353561"/>
              <a:ext cx="2646680" cy="146304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183296" y="4384513"/>
            <a:ext cx="858052" cy="198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9620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SVID_White_16x9_2012-08-18">
  <a:themeElements>
    <a:clrScheme name="Custom 9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442359"/>
      </a:accent1>
      <a:accent2>
        <a:srgbClr val="68217A"/>
      </a:accent2>
      <a:accent3>
        <a:srgbClr val="55C5E9"/>
      </a:accent3>
      <a:accent4>
        <a:srgbClr val="0072C6"/>
      </a:accent4>
      <a:accent5>
        <a:srgbClr val="7FBA00"/>
      </a:accent5>
      <a:accent6>
        <a:srgbClr val="BAD80A"/>
      </a:accent6>
      <a:hlink>
        <a:srgbClr val="00188F"/>
      </a:hlink>
      <a:folHlink>
        <a:srgbClr val="00188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5_5-30606_TR20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0_BO_CT_Template.potx" id="{BCDCBA2E-10BF-4E81-9718-D27456FF934A}" vid="{7FC7D09D-652B-46ED-B403-61DF9C10D40E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SVID_TT_Lt_Gray_16x9_Jan-8-2013">
  <a:themeElements>
    <a:clrScheme name="MSVID TT Lt Gray">
      <a:dk1>
        <a:srgbClr val="505050"/>
      </a:dk1>
      <a:lt1>
        <a:srgbClr val="FFFFFF"/>
      </a:lt1>
      <a:dk2>
        <a:srgbClr val="0072C6"/>
      </a:dk2>
      <a:lt2>
        <a:srgbClr val="F0F0F0"/>
      </a:lt2>
      <a:accent1>
        <a:srgbClr val="0072C6"/>
      </a:accent1>
      <a:accent2>
        <a:srgbClr val="008272"/>
      </a:accent2>
      <a:accent3>
        <a:srgbClr val="B4009E"/>
      </a:accent3>
      <a:accent4>
        <a:srgbClr val="68217A"/>
      </a:accent4>
      <a:accent5>
        <a:srgbClr val="9B4F96"/>
      </a:accent5>
      <a:accent6>
        <a:srgbClr val="002050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Gray.potx" id="{ABEFDBF6-38BD-4F73-AB9E-E3B923A29C8D}" vid="{5860FC44-2295-4B2A-A72F-83CFF14D0203}"/>
    </a:ext>
  </a:extLst>
</a:theme>
</file>

<file path=ppt/theme/theme3.xml><?xml version="1.0" encoding="utf-8"?>
<a:theme xmlns:a="http://schemas.openxmlformats.org/drawingml/2006/main" name="Azure Grap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indows Azur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MSVID_White_16x9_2012-08-18">
  <a:themeElements>
    <a:clrScheme name="Custom 9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442359"/>
      </a:accent1>
      <a:accent2>
        <a:srgbClr val="68217A"/>
      </a:accent2>
      <a:accent3>
        <a:srgbClr val="55C5E9"/>
      </a:accent3>
      <a:accent4>
        <a:srgbClr val="0072C6"/>
      </a:accent4>
      <a:accent5>
        <a:srgbClr val="7FBA00"/>
      </a:accent5>
      <a:accent6>
        <a:srgbClr val="BAD80A"/>
      </a:accent6>
      <a:hlink>
        <a:srgbClr val="00188F"/>
      </a:hlink>
      <a:folHlink>
        <a:srgbClr val="00188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5-30536_Build_2014_Breakout_Template_White_16x9">
  <a:themeElements>
    <a:clrScheme name="Build 2014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9B4F96"/>
      </a:accent3>
      <a:accent4>
        <a:srgbClr val="7FBA00"/>
      </a:accent4>
      <a:accent5>
        <a:srgbClr val="FF8C00"/>
      </a:accent5>
      <a:accent6>
        <a:srgbClr val="00D8CC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4_Template.potx" id="{DCB42736-2FBD-456C-AEA7-70E90F797FF1}" vid="{2E80A754-822F-44AC-B281-FA5370418658}"/>
    </a:ext>
  </a:extLst>
</a:theme>
</file>

<file path=ppt/theme/theme6.xml><?xml version="1.0" encoding="utf-8"?>
<a:theme xmlns:a="http://schemas.openxmlformats.org/drawingml/2006/main" name="5-30606_TR20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0_BO_CT_Template.potx" id="{BCDCBA2E-10BF-4E81-9718-D27456FF934A}" vid="{7FC7D09D-652B-46ED-B403-61DF9C10D40E}"/>
    </a:ext>
  </a:extLst>
</a:theme>
</file>

<file path=ppt/theme/theme7.xml><?xml version="1.0" encoding="utf-8"?>
<a:theme xmlns:a="http://schemas.openxmlformats.org/drawingml/2006/main" name="2_5-30606_TR20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0_BO_CT_Template.potx" id="{BCDCBA2E-10BF-4E81-9718-D27456FF934A}" vid="{7FC7D09D-652B-46ED-B403-61DF9C10D40E}"/>
    </a:ext>
  </a:extLst>
</a:theme>
</file>

<file path=ppt/theme/theme8.xml><?xml version="1.0" encoding="utf-8"?>
<a:theme xmlns:a="http://schemas.openxmlformats.org/drawingml/2006/main" name="3_5-30606_TR20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0_BO_CT_Template.potx" id="{BCDCBA2E-10BF-4E81-9718-D27456FF934A}" vid="{7FC7D09D-652B-46ED-B403-61DF9C10D40E}"/>
    </a:ext>
  </a:extLst>
</a:theme>
</file>

<file path=ppt/theme/theme9.xml><?xml version="1.0" encoding="utf-8"?>
<a:theme xmlns:a="http://schemas.openxmlformats.org/drawingml/2006/main" name="4_5-30606_TR20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0_BO_CT_Template.potx" id="{BCDCBA2E-10BF-4E81-9718-D27456FF934A}" vid="{7FC7D09D-652B-46ED-B403-61DF9C10D40E}"/>
    </a:ext>
  </a:extLst>
</a:theme>
</file>

<file path=ppt/theme/themeOverride1.xml><?xml version="1.0" encoding="utf-8"?>
<a:themeOverride xmlns:a="http://schemas.openxmlformats.org/drawingml/2006/main">
  <a:clrScheme name="TR20 - BO">
    <a:dk1>
      <a:srgbClr val="505050"/>
    </a:dk1>
    <a:lt1>
      <a:srgbClr val="FFFFFF"/>
    </a:lt1>
    <a:dk2>
      <a:srgbClr val="0078D7"/>
    </a:dk2>
    <a:lt2>
      <a:srgbClr val="D2D2D2"/>
    </a:lt2>
    <a:accent1>
      <a:srgbClr val="D83B01"/>
    </a:accent1>
    <a:accent2>
      <a:srgbClr val="0078D7"/>
    </a:accent2>
    <a:accent3>
      <a:srgbClr val="BAD80A"/>
    </a:accent3>
    <a:accent4>
      <a:srgbClr val="FFB900"/>
    </a:accent4>
    <a:accent5>
      <a:srgbClr val="5C2D91"/>
    </a:accent5>
    <a:accent6>
      <a:srgbClr val="002050"/>
    </a:accent6>
    <a:hlink>
      <a:srgbClr val="002050"/>
    </a:hlink>
    <a:folHlink>
      <a:srgbClr val="00205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hortcutUrl xmlns="ed015050-a57a-4d39-9cd8-b09b64473eb7">
      <Url xsi:nil="true"/>
      <Description xsi:nil="true"/>
    </_Shortcut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7C6C38-6F42-41A4-A683-09899806FB09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2b2dfeed-2da1-4ef4-b600-f5543001ef98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ed015050-a57a-4d39-9cd8-b09b64473eb7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2BD97D0-E101-4A25-9813-E1F5FB35C6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A41E48-075A-4FD6-AA59-0DBCFFBA9D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Estudiantes - 03 - Lord of the codes by Gorka</Template>
  <TotalTime>554</TotalTime>
  <Words>252</Words>
  <Application>Microsoft Office PowerPoint</Application>
  <PresentationFormat>Widescreen</PresentationFormat>
  <Paragraphs>56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16</vt:i4>
      </vt:variant>
    </vt:vector>
  </HeadingPairs>
  <TitlesOfParts>
    <vt:vector size="39" baseType="lpstr">
      <vt:lpstr>ＭＳ Ｐゴシック</vt:lpstr>
      <vt:lpstr>Arial</vt:lpstr>
      <vt:lpstr>Avenir LT Pro 45 Book</vt:lpstr>
      <vt:lpstr>Calibri</vt:lpstr>
      <vt:lpstr>Consolas</vt:lpstr>
      <vt:lpstr>DejaVu Sans</vt:lpstr>
      <vt:lpstr>Segoe Semibold</vt:lpstr>
      <vt:lpstr>Segoe UI</vt:lpstr>
      <vt:lpstr>Segoe UI Light</vt:lpstr>
      <vt:lpstr>StarSymbol</vt:lpstr>
      <vt:lpstr>Times New Roman</vt:lpstr>
      <vt:lpstr>Wingdings</vt:lpstr>
      <vt:lpstr>MSVID_White_16x9_2012-08-18</vt:lpstr>
      <vt:lpstr>MSVID_TT_Lt_Gray_16x9_Jan-8-2013</vt:lpstr>
      <vt:lpstr>Azure Graphite</vt:lpstr>
      <vt:lpstr>1_MSVID_White_16x9_2012-08-18</vt:lpstr>
      <vt:lpstr>5-30536_Build_2014_Breakout_Template_White_16x9</vt:lpstr>
      <vt:lpstr>5-30606_TR20_BO_CT_Template</vt:lpstr>
      <vt:lpstr>2_5-30606_TR20_BO_CT_Template</vt:lpstr>
      <vt:lpstr>3_5-30606_TR20_BO_CT_Template</vt:lpstr>
      <vt:lpstr>4_5-30606_TR20_BO_CT_Template</vt:lpstr>
      <vt:lpstr>5_5-30606_TR20_BO_CT_Template</vt:lpstr>
      <vt:lpstr>Office Theme</vt:lpstr>
      <vt:lpstr>Minecraft Server</vt:lpstr>
      <vt:lpstr>¿Qué es Minecraft?</vt:lpstr>
      <vt:lpstr>¿Cómo se juega?</vt:lpstr>
      <vt:lpstr>Servidores y Comunidades </vt:lpstr>
      <vt:lpstr>¿De qué sirve conectarse a un servidor público?</vt:lpstr>
      <vt:lpstr>Un servidor privado es mas recomendable para educación</vt:lpstr>
      <vt:lpstr>¿De qué sirve conectarse a un servidor privado?</vt:lpstr>
      <vt:lpstr>Localización de servidores</vt:lpstr>
      <vt:lpstr>Servidor: Local</vt:lpstr>
      <vt:lpstr>Servidor: Azure</vt:lpstr>
      <vt:lpstr>Instalación del servidor</vt:lpstr>
      <vt:lpstr>Mods</vt:lpstr>
      <vt:lpstr>Dispositivos</vt:lpstr>
      <vt:lpstr>Demo</vt:lpstr>
      <vt:lpstr>Materiales</vt:lpstr>
      <vt:lpstr>Minecraft Server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Minecraft Server</dc:title>
  <dc:creator>Rubén Asensio García</dc:creator>
  <cp:lastModifiedBy>Rubén Asensio García</cp:lastModifiedBy>
  <cp:revision>52</cp:revision>
  <dcterms:created xsi:type="dcterms:W3CDTF">2016-03-10T15:12:02Z</dcterms:created>
  <dcterms:modified xsi:type="dcterms:W3CDTF">2016-03-21T17:32:20Z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</Properties>
</file>